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9"/>
  </p:notesMasterIdLst>
  <p:sldIdLst>
    <p:sldId id="256" r:id="rId2"/>
    <p:sldId id="257" r:id="rId3"/>
    <p:sldId id="275" r:id="rId4"/>
    <p:sldId id="276" r:id="rId5"/>
    <p:sldId id="278" r:id="rId6"/>
    <p:sldId id="280" r:id="rId7"/>
    <p:sldId id="258" r:id="rId8"/>
    <p:sldId id="269" r:id="rId9"/>
    <p:sldId id="283" r:id="rId10"/>
    <p:sldId id="259" r:id="rId11"/>
    <p:sldId id="274" r:id="rId12"/>
    <p:sldId id="281" r:id="rId13"/>
    <p:sldId id="273" r:id="rId14"/>
    <p:sldId id="261" r:id="rId15"/>
    <p:sldId id="265" r:id="rId16"/>
    <p:sldId id="266" r:id="rId17"/>
    <p:sldId id="277"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18C787-5315-4BDE-AF40-DF42966BAD0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de-DE"/>
        </a:p>
      </dgm:t>
    </dgm:pt>
    <dgm:pt modelId="{F165FC5F-E65B-4565-AA1A-B26D61157FA8}">
      <dgm:prSet phldrT="[Text]"/>
      <dgm:spPr/>
      <dgm:t>
        <a:bodyPr/>
        <a:lstStyle/>
        <a:p>
          <a:r>
            <a:rPr lang="de-DE" dirty="0" smtClean="0"/>
            <a:t>Grundschulkind-</a:t>
          </a:r>
          <a:r>
            <a:rPr lang="de-DE" dirty="0" err="1" smtClean="0"/>
            <a:t>betreuung</a:t>
          </a:r>
          <a:endParaRPr lang="de-DE" dirty="0"/>
        </a:p>
      </dgm:t>
    </dgm:pt>
    <dgm:pt modelId="{B306B7AD-524C-421E-85A0-93DDDD62FDDA}" type="parTrans" cxnId="{D373187E-8CF6-4592-AD69-C74188B427E2}">
      <dgm:prSet/>
      <dgm:spPr/>
      <dgm:t>
        <a:bodyPr/>
        <a:lstStyle/>
        <a:p>
          <a:endParaRPr lang="de-DE"/>
        </a:p>
      </dgm:t>
    </dgm:pt>
    <dgm:pt modelId="{EB78D95B-0456-4F52-976D-0C9DA5896550}" type="sibTrans" cxnId="{D373187E-8CF6-4592-AD69-C74188B427E2}">
      <dgm:prSet/>
      <dgm:spPr/>
      <dgm:t>
        <a:bodyPr/>
        <a:lstStyle/>
        <a:p>
          <a:endParaRPr lang="de-DE"/>
        </a:p>
      </dgm:t>
    </dgm:pt>
    <dgm:pt modelId="{94C3E2C7-CCE9-4634-8F8C-F1E7D41A331F}">
      <dgm:prSet phldrT="[Text]"/>
      <dgm:spPr/>
      <dgm:t>
        <a:bodyPr/>
        <a:lstStyle/>
        <a:p>
          <a:r>
            <a:rPr lang="de-DE" dirty="0" smtClean="0"/>
            <a:t>Offene Jugendarbeit</a:t>
          </a:r>
          <a:endParaRPr lang="de-DE" dirty="0"/>
        </a:p>
      </dgm:t>
    </dgm:pt>
    <dgm:pt modelId="{E73FCD6D-B474-40C4-ADF3-9B80B0861233}" type="parTrans" cxnId="{55837494-0E80-497A-B097-447BC9C1BFCA}">
      <dgm:prSet/>
      <dgm:spPr/>
      <dgm:t>
        <a:bodyPr/>
        <a:lstStyle/>
        <a:p>
          <a:endParaRPr lang="de-DE"/>
        </a:p>
      </dgm:t>
    </dgm:pt>
    <dgm:pt modelId="{09D0C5D5-8E94-45F4-B967-FF99083DBFFC}" type="sibTrans" cxnId="{55837494-0E80-497A-B097-447BC9C1BFCA}">
      <dgm:prSet/>
      <dgm:spPr/>
      <dgm:t>
        <a:bodyPr/>
        <a:lstStyle/>
        <a:p>
          <a:endParaRPr lang="de-DE"/>
        </a:p>
      </dgm:t>
    </dgm:pt>
    <dgm:pt modelId="{C3B7E17C-A17A-4480-825F-9EA954E07734}">
      <dgm:prSet phldrT="[Text]"/>
      <dgm:spPr/>
      <dgm:t>
        <a:bodyPr/>
        <a:lstStyle/>
        <a:p>
          <a:r>
            <a:rPr lang="de-DE" dirty="0" smtClean="0"/>
            <a:t>Schulsozialarbeit</a:t>
          </a:r>
          <a:endParaRPr lang="de-DE" dirty="0"/>
        </a:p>
      </dgm:t>
    </dgm:pt>
    <dgm:pt modelId="{F93F1BAA-486B-4E9B-803C-668E03DCDE67}" type="parTrans" cxnId="{C99D0170-AE99-4122-9AC4-36FDDBFBEEA0}">
      <dgm:prSet/>
      <dgm:spPr/>
      <dgm:t>
        <a:bodyPr/>
        <a:lstStyle/>
        <a:p>
          <a:endParaRPr lang="de-DE"/>
        </a:p>
      </dgm:t>
    </dgm:pt>
    <dgm:pt modelId="{4AFDA2A9-16EE-4869-8165-F3D983F7ADE1}" type="sibTrans" cxnId="{C99D0170-AE99-4122-9AC4-36FDDBFBEEA0}">
      <dgm:prSet/>
      <dgm:spPr/>
      <dgm:t>
        <a:bodyPr/>
        <a:lstStyle/>
        <a:p>
          <a:endParaRPr lang="de-DE"/>
        </a:p>
      </dgm:t>
    </dgm:pt>
    <dgm:pt modelId="{B67EE1FA-2265-4DAC-AB5F-DADA918C5046}" type="pres">
      <dgm:prSet presAssocID="{C918C787-5315-4BDE-AF40-DF42966BAD08}" presName="Name0" presStyleCnt="0">
        <dgm:presLayoutVars>
          <dgm:dir/>
          <dgm:resizeHandles val="exact"/>
        </dgm:presLayoutVars>
      </dgm:prSet>
      <dgm:spPr/>
      <dgm:t>
        <a:bodyPr/>
        <a:lstStyle/>
        <a:p>
          <a:endParaRPr lang="de-DE"/>
        </a:p>
      </dgm:t>
    </dgm:pt>
    <dgm:pt modelId="{AF07DED0-CB2E-44D4-9DC6-2BE7283DE076}" type="pres">
      <dgm:prSet presAssocID="{F165FC5F-E65B-4565-AA1A-B26D61157FA8}" presName="node" presStyleLbl="node1" presStyleIdx="0" presStyleCnt="3" custRadScaleRad="85584" custRadScaleInc="-282">
        <dgm:presLayoutVars>
          <dgm:bulletEnabled val="1"/>
        </dgm:presLayoutVars>
      </dgm:prSet>
      <dgm:spPr/>
      <dgm:t>
        <a:bodyPr/>
        <a:lstStyle/>
        <a:p>
          <a:endParaRPr lang="de-DE"/>
        </a:p>
      </dgm:t>
    </dgm:pt>
    <dgm:pt modelId="{DC35D0E2-4872-498E-840D-5AE9316D7A06}" type="pres">
      <dgm:prSet presAssocID="{EB78D95B-0456-4F52-976D-0C9DA5896550}" presName="sibTrans" presStyleLbl="sibTrans2D1" presStyleIdx="0" presStyleCnt="3"/>
      <dgm:spPr/>
      <dgm:t>
        <a:bodyPr/>
        <a:lstStyle/>
        <a:p>
          <a:endParaRPr lang="de-DE"/>
        </a:p>
      </dgm:t>
    </dgm:pt>
    <dgm:pt modelId="{203518B9-F9DD-4504-B29E-E42C704D2159}" type="pres">
      <dgm:prSet presAssocID="{EB78D95B-0456-4F52-976D-0C9DA5896550}" presName="connectorText" presStyleLbl="sibTrans2D1" presStyleIdx="0" presStyleCnt="3"/>
      <dgm:spPr/>
      <dgm:t>
        <a:bodyPr/>
        <a:lstStyle/>
        <a:p>
          <a:endParaRPr lang="de-DE"/>
        </a:p>
      </dgm:t>
    </dgm:pt>
    <dgm:pt modelId="{4A1E9DDA-B847-409D-A10B-01F9D39EA446}" type="pres">
      <dgm:prSet presAssocID="{94C3E2C7-CCE9-4634-8F8C-F1E7D41A331F}" presName="node" presStyleLbl="node1" presStyleIdx="1" presStyleCnt="3">
        <dgm:presLayoutVars>
          <dgm:bulletEnabled val="1"/>
        </dgm:presLayoutVars>
      </dgm:prSet>
      <dgm:spPr/>
      <dgm:t>
        <a:bodyPr/>
        <a:lstStyle/>
        <a:p>
          <a:endParaRPr lang="de-DE"/>
        </a:p>
      </dgm:t>
    </dgm:pt>
    <dgm:pt modelId="{BCDB859A-83FA-4217-9375-9B80E4B07E3F}" type="pres">
      <dgm:prSet presAssocID="{09D0C5D5-8E94-45F4-B967-FF99083DBFFC}" presName="sibTrans" presStyleLbl="sibTrans2D1" presStyleIdx="1" presStyleCnt="3"/>
      <dgm:spPr/>
      <dgm:t>
        <a:bodyPr/>
        <a:lstStyle/>
        <a:p>
          <a:endParaRPr lang="de-DE"/>
        </a:p>
      </dgm:t>
    </dgm:pt>
    <dgm:pt modelId="{C5D35264-ABF1-4C9E-BFA4-AC019CD25D0E}" type="pres">
      <dgm:prSet presAssocID="{09D0C5D5-8E94-45F4-B967-FF99083DBFFC}" presName="connectorText" presStyleLbl="sibTrans2D1" presStyleIdx="1" presStyleCnt="3"/>
      <dgm:spPr/>
      <dgm:t>
        <a:bodyPr/>
        <a:lstStyle/>
        <a:p>
          <a:endParaRPr lang="de-DE"/>
        </a:p>
      </dgm:t>
    </dgm:pt>
    <dgm:pt modelId="{AB600272-0799-4D67-AE22-6CACDF5F7114}" type="pres">
      <dgm:prSet presAssocID="{C3B7E17C-A17A-4480-825F-9EA954E07734}" presName="node" presStyleLbl="node1" presStyleIdx="2" presStyleCnt="3">
        <dgm:presLayoutVars>
          <dgm:bulletEnabled val="1"/>
        </dgm:presLayoutVars>
      </dgm:prSet>
      <dgm:spPr/>
      <dgm:t>
        <a:bodyPr/>
        <a:lstStyle/>
        <a:p>
          <a:endParaRPr lang="de-DE"/>
        </a:p>
      </dgm:t>
    </dgm:pt>
    <dgm:pt modelId="{8ADA5164-CADD-4A65-BD1F-F8D033322525}" type="pres">
      <dgm:prSet presAssocID="{4AFDA2A9-16EE-4869-8165-F3D983F7ADE1}" presName="sibTrans" presStyleLbl="sibTrans2D1" presStyleIdx="2" presStyleCnt="3"/>
      <dgm:spPr/>
      <dgm:t>
        <a:bodyPr/>
        <a:lstStyle/>
        <a:p>
          <a:endParaRPr lang="de-DE"/>
        </a:p>
      </dgm:t>
    </dgm:pt>
    <dgm:pt modelId="{D0143DBE-8A2E-4D58-BBB5-59BB1A577F39}" type="pres">
      <dgm:prSet presAssocID="{4AFDA2A9-16EE-4869-8165-F3D983F7ADE1}" presName="connectorText" presStyleLbl="sibTrans2D1" presStyleIdx="2" presStyleCnt="3"/>
      <dgm:spPr/>
      <dgm:t>
        <a:bodyPr/>
        <a:lstStyle/>
        <a:p>
          <a:endParaRPr lang="de-DE"/>
        </a:p>
      </dgm:t>
    </dgm:pt>
  </dgm:ptLst>
  <dgm:cxnLst>
    <dgm:cxn modelId="{BF6AC7C2-1B15-4396-AA06-0D0C99073DEF}" type="presOf" srcId="{4AFDA2A9-16EE-4869-8165-F3D983F7ADE1}" destId="{8ADA5164-CADD-4A65-BD1F-F8D033322525}" srcOrd="0" destOrd="0" presId="urn:microsoft.com/office/officeart/2005/8/layout/cycle7"/>
    <dgm:cxn modelId="{A2D2C8C9-E0E4-40BC-B474-077711878138}" type="presOf" srcId="{C918C787-5315-4BDE-AF40-DF42966BAD08}" destId="{B67EE1FA-2265-4DAC-AB5F-DADA918C5046}" srcOrd="0" destOrd="0" presId="urn:microsoft.com/office/officeart/2005/8/layout/cycle7"/>
    <dgm:cxn modelId="{E324C97C-BA87-4EB1-AA9E-6A27D2328BA2}" type="presOf" srcId="{EB78D95B-0456-4F52-976D-0C9DA5896550}" destId="{DC35D0E2-4872-498E-840D-5AE9316D7A06}" srcOrd="0" destOrd="0" presId="urn:microsoft.com/office/officeart/2005/8/layout/cycle7"/>
    <dgm:cxn modelId="{01197124-349C-4A95-9F48-7B7E019A6904}" type="presOf" srcId="{94C3E2C7-CCE9-4634-8F8C-F1E7D41A331F}" destId="{4A1E9DDA-B847-409D-A10B-01F9D39EA446}" srcOrd="0" destOrd="0" presId="urn:microsoft.com/office/officeart/2005/8/layout/cycle7"/>
    <dgm:cxn modelId="{D373187E-8CF6-4592-AD69-C74188B427E2}" srcId="{C918C787-5315-4BDE-AF40-DF42966BAD08}" destId="{F165FC5F-E65B-4565-AA1A-B26D61157FA8}" srcOrd="0" destOrd="0" parTransId="{B306B7AD-524C-421E-85A0-93DDDD62FDDA}" sibTransId="{EB78D95B-0456-4F52-976D-0C9DA5896550}"/>
    <dgm:cxn modelId="{C99D0170-AE99-4122-9AC4-36FDDBFBEEA0}" srcId="{C918C787-5315-4BDE-AF40-DF42966BAD08}" destId="{C3B7E17C-A17A-4480-825F-9EA954E07734}" srcOrd="2" destOrd="0" parTransId="{F93F1BAA-486B-4E9B-803C-668E03DCDE67}" sibTransId="{4AFDA2A9-16EE-4869-8165-F3D983F7ADE1}"/>
    <dgm:cxn modelId="{3D624D22-23C9-4F06-AD41-DDB5467E5269}" type="presOf" srcId="{EB78D95B-0456-4F52-976D-0C9DA5896550}" destId="{203518B9-F9DD-4504-B29E-E42C704D2159}" srcOrd="1" destOrd="0" presId="urn:microsoft.com/office/officeart/2005/8/layout/cycle7"/>
    <dgm:cxn modelId="{55837494-0E80-497A-B097-447BC9C1BFCA}" srcId="{C918C787-5315-4BDE-AF40-DF42966BAD08}" destId="{94C3E2C7-CCE9-4634-8F8C-F1E7D41A331F}" srcOrd="1" destOrd="0" parTransId="{E73FCD6D-B474-40C4-ADF3-9B80B0861233}" sibTransId="{09D0C5D5-8E94-45F4-B967-FF99083DBFFC}"/>
    <dgm:cxn modelId="{871D4232-CD75-4B92-9AF2-45C9A12B1F10}" type="presOf" srcId="{C3B7E17C-A17A-4480-825F-9EA954E07734}" destId="{AB600272-0799-4D67-AE22-6CACDF5F7114}" srcOrd="0" destOrd="0" presId="urn:microsoft.com/office/officeart/2005/8/layout/cycle7"/>
    <dgm:cxn modelId="{973466B1-C095-4442-AB1F-EE9986A0393B}" type="presOf" srcId="{09D0C5D5-8E94-45F4-B967-FF99083DBFFC}" destId="{C5D35264-ABF1-4C9E-BFA4-AC019CD25D0E}" srcOrd="1" destOrd="0" presId="urn:microsoft.com/office/officeart/2005/8/layout/cycle7"/>
    <dgm:cxn modelId="{98C51CF1-661F-4368-BB8D-CA8816AB2D2F}" type="presOf" srcId="{09D0C5D5-8E94-45F4-B967-FF99083DBFFC}" destId="{BCDB859A-83FA-4217-9375-9B80E4B07E3F}" srcOrd="0" destOrd="0" presId="urn:microsoft.com/office/officeart/2005/8/layout/cycle7"/>
    <dgm:cxn modelId="{A989D559-970F-4CF2-9390-3B5E4A3EFC08}" type="presOf" srcId="{4AFDA2A9-16EE-4869-8165-F3D983F7ADE1}" destId="{D0143DBE-8A2E-4D58-BBB5-59BB1A577F39}" srcOrd="1" destOrd="0" presId="urn:microsoft.com/office/officeart/2005/8/layout/cycle7"/>
    <dgm:cxn modelId="{034999F6-42C4-401C-8906-E17FAC8DF8C6}" type="presOf" srcId="{F165FC5F-E65B-4565-AA1A-B26D61157FA8}" destId="{AF07DED0-CB2E-44D4-9DC6-2BE7283DE076}" srcOrd="0" destOrd="0" presId="urn:microsoft.com/office/officeart/2005/8/layout/cycle7"/>
    <dgm:cxn modelId="{4195AC9B-70F4-40B1-B57C-5F189554DA9E}" type="presParOf" srcId="{B67EE1FA-2265-4DAC-AB5F-DADA918C5046}" destId="{AF07DED0-CB2E-44D4-9DC6-2BE7283DE076}" srcOrd="0" destOrd="0" presId="urn:microsoft.com/office/officeart/2005/8/layout/cycle7"/>
    <dgm:cxn modelId="{1E6F1B0A-821D-41F5-B116-46927239B5E2}" type="presParOf" srcId="{B67EE1FA-2265-4DAC-AB5F-DADA918C5046}" destId="{DC35D0E2-4872-498E-840D-5AE9316D7A06}" srcOrd="1" destOrd="0" presId="urn:microsoft.com/office/officeart/2005/8/layout/cycle7"/>
    <dgm:cxn modelId="{897006B6-4677-447A-9E7D-89BBCCD201D4}" type="presParOf" srcId="{DC35D0E2-4872-498E-840D-5AE9316D7A06}" destId="{203518B9-F9DD-4504-B29E-E42C704D2159}" srcOrd="0" destOrd="0" presId="urn:microsoft.com/office/officeart/2005/8/layout/cycle7"/>
    <dgm:cxn modelId="{86FA58A7-531E-4386-B9F8-F5F36EC75DFF}" type="presParOf" srcId="{B67EE1FA-2265-4DAC-AB5F-DADA918C5046}" destId="{4A1E9DDA-B847-409D-A10B-01F9D39EA446}" srcOrd="2" destOrd="0" presId="urn:microsoft.com/office/officeart/2005/8/layout/cycle7"/>
    <dgm:cxn modelId="{E0B6248B-E913-46C5-BB5E-53A991FC3E6E}" type="presParOf" srcId="{B67EE1FA-2265-4DAC-AB5F-DADA918C5046}" destId="{BCDB859A-83FA-4217-9375-9B80E4B07E3F}" srcOrd="3" destOrd="0" presId="urn:microsoft.com/office/officeart/2005/8/layout/cycle7"/>
    <dgm:cxn modelId="{DA13D70D-1F53-4C31-B005-F79F331FE77E}" type="presParOf" srcId="{BCDB859A-83FA-4217-9375-9B80E4B07E3F}" destId="{C5D35264-ABF1-4C9E-BFA4-AC019CD25D0E}" srcOrd="0" destOrd="0" presId="urn:microsoft.com/office/officeart/2005/8/layout/cycle7"/>
    <dgm:cxn modelId="{D58803C6-2E18-4754-A669-4B343775E230}" type="presParOf" srcId="{B67EE1FA-2265-4DAC-AB5F-DADA918C5046}" destId="{AB600272-0799-4D67-AE22-6CACDF5F7114}" srcOrd="4" destOrd="0" presId="urn:microsoft.com/office/officeart/2005/8/layout/cycle7"/>
    <dgm:cxn modelId="{B1E649D4-775E-41D0-B465-B875E3E69AF6}" type="presParOf" srcId="{B67EE1FA-2265-4DAC-AB5F-DADA918C5046}" destId="{8ADA5164-CADD-4A65-BD1F-F8D033322525}" srcOrd="5" destOrd="0" presId="urn:microsoft.com/office/officeart/2005/8/layout/cycle7"/>
    <dgm:cxn modelId="{2D01DCB3-D47B-4527-9517-DCBB0326E312}" type="presParOf" srcId="{8ADA5164-CADD-4A65-BD1F-F8D033322525}" destId="{D0143DBE-8A2E-4D58-BBB5-59BB1A577F39}"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501819-BFDB-4EBF-9D7E-9C929B06DB7C}"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de-DE"/>
        </a:p>
      </dgm:t>
    </dgm:pt>
    <dgm:pt modelId="{C04B538A-630B-4007-B4BE-26F8B44276CB}">
      <dgm:prSet phldrT="[Text]" custT="1"/>
      <dgm:spPr/>
      <dgm:t>
        <a:bodyPr/>
        <a:lstStyle/>
        <a:p>
          <a:r>
            <a:rPr lang="de-DE" sz="1400" cap="small" baseline="0" dirty="0"/>
            <a:t>Zusammen</a:t>
          </a:r>
          <a:r>
            <a:rPr lang="de-DE" sz="1400" dirty="0"/>
            <a:t>leben</a:t>
          </a:r>
          <a:r>
            <a:rPr lang="de-DE" sz="1200" dirty="0"/>
            <a:t> -</a:t>
          </a:r>
        </a:p>
        <a:p>
          <a:r>
            <a:rPr lang="de-DE" sz="1200" dirty="0"/>
            <a:t> </a:t>
          </a:r>
          <a:r>
            <a:rPr lang="de-DE" sz="1400" dirty="0"/>
            <a:t>Pädagogisches Leitbild Soziale Kompetenz</a:t>
          </a:r>
          <a:endParaRPr lang="de-DE" sz="1200" dirty="0"/>
        </a:p>
      </dgm:t>
    </dgm:pt>
    <dgm:pt modelId="{047C99B7-CAF7-4FE3-B0EE-3BE8DBF2E159}" type="parTrans" cxnId="{A5145847-C232-4A2F-B6CF-7F9BF167A1B9}">
      <dgm:prSet/>
      <dgm:spPr/>
      <dgm:t>
        <a:bodyPr/>
        <a:lstStyle/>
        <a:p>
          <a:endParaRPr lang="de-DE"/>
        </a:p>
      </dgm:t>
    </dgm:pt>
    <dgm:pt modelId="{8C0DF87C-3C9E-4A8D-A47C-4FB1E36733C6}" type="sibTrans" cxnId="{A5145847-C232-4A2F-B6CF-7F9BF167A1B9}">
      <dgm:prSet/>
      <dgm:spPr/>
      <dgm:t>
        <a:bodyPr/>
        <a:lstStyle/>
        <a:p>
          <a:endParaRPr lang="de-DE"/>
        </a:p>
      </dgm:t>
    </dgm:pt>
    <dgm:pt modelId="{1C5B9074-EC0E-4CF8-87AB-F4A5D8DE8F0C}">
      <dgm:prSet phldrT="[Text]" custT="1"/>
      <dgm:spPr/>
      <dgm:t>
        <a:bodyPr/>
        <a:lstStyle/>
        <a:p>
          <a:r>
            <a:rPr lang="de-DE" sz="1100" dirty="0">
              <a:solidFill>
                <a:srgbClr val="FFC000"/>
              </a:solidFill>
              <a:latin typeface="+mn-lt"/>
            </a:rPr>
            <a:t>Pädagogisches Leitbild</a:t>
          </a:r>
          <a:br>
            <a:rPr lang="de-DE" sz="1100" dirty="0">
              <a:solidFill>
                <a:srgbClr val="FFC000"/>
              </a:solidFill>
              <a:latin typeface="+mn-lt"/>
            </a:rPr>
          </a:br>
          <a:r>
            <a:rPr lang="de-DE" sz="1100" dirty="0">
              <a:solidFill>
                <a:srgbClr val="FFC000"/>
              </a:solidFill>
              <a:latin typeface="+mn-lt"/>
            </a:rPr>
            <a:t>Soziale Kompetenz</a:t>
          </a:r>
        </a:p>
      </dgm:t>
    </dgm:pt>
    <dgm:pt modelId="{224E247E-9DAB-4706-AD37-49CC25D76487}" type="parTrans" cxnId="{7BF1D80C-ED8F-4E1B-BC1A-2E392987360F}">
      <dgm:prSet/>
      <dgm:spPr/>
      <dgm:t>
        <a:bodyPr/>
        <a:lstStyle/>
        <a:p>
          <a:endParaRPr lang="de-DE"/>
        </a:p>
      </dgm:t>
    </dgm:pt>
    <dgm:pt modelId="{6C8D0913-DA75-4C50-80E8-79707186AC1D}" type="sibTrans" cxnId="{7BF1D80C-ED8F-4E1B-BC1A-2E392987360F}">
      <dgm:prSet/>
      <dgm:spPr/>
      <dgm:t>
        <a:bodyPr/>
        <a:lstStyle/>
        <a:p>
          <a:endParaRPr lang="de-DE"/>
        </a:p>
      </dgm:t>
    </dgm:pt>
    <dgm:pt modelId="{F268BF3B-8BDD-40F6-AC2A-FC8F98892167}">
      <dgm:prSet phldrT="[Text]" custT="1"/>
      <dgm:spPr/>
      <dgm:t>
        <a:bodyPr/>
        <a:lstStyle/>
        <a:p>
          <a:pPr algn="r"/>
          <a:r>
            <a:rPr lang="de-DE" sz="1400" cap="small" baseline="0" dirty="0"/>
            <a:t>Zusammen</a:t>
          </a:r>
          <a:r>
            <a:rPr lang="de-DE" sz="1400" dirty="0"/>
            <a:t>lernen </a:t>
          </a:r>
          <a:r>
            <a:rPr lang="de-DE" sz="1400" dirty="0" smtClean="0"/>
            <a:t>–</a:t>
          </a:r>
        </a:p>
        <a:p>
          <a:pPr algn="r"/>
          <a:r>
            <a:rPr lang="de-DE" sz="1400" dirty="0" smtClean="0"/>
            <a:t> </a:t>
          </a:r>
          <a:r>
            <a:rPr lang="de-DE" sz="1400" dirty="0"/>
            <a:t>Unterrichtsqualität und Unterrichtserfolg</a:t>
          </a:r>
        </a:p>
      </dgm:t>
    </dgm:pt>
    <dgm:pt modelId="{1A623C2F-4BC6-4B2C-AA9A-99573DD99DBA}" type="parTrans" cxnId="{6DB8978E-0118-4855-9B72-D58E7B6272E4}">
      <dgm:prSet/>
      <dgm:spPr/>
      <dgm:t>
        <a:bodyPr/>
        <a:lstStyle/>
        <a:p>
          <a:endParaRPr lang="de-DE"/>
        </a:p>
      </dgm:t>
    </dgm:pt>
    <dgm:pt modelId="{CFB4B460-C1FD-4DCB-8626-21E66BC591BA}" type="sibTrans" cxnId="{6DB8978E-0118-4855-9B72-D58E7B6272E4}">
      <dgm:prSet/>
      <dgm:spPr/>
      <dgm:t>
        <a:bodyPr/>
        <a:lstStyle/>
        <a:p>
          <a:endParaRPr lang="de-DE"/>
        </a:p>
      </dgm:t>
    </dgm:pt>
    <dgm:pt modelId="{E859CCB7-C1A9-42EB-8F1A-6EECD6784B42}">
      <dgm:prSet phldrT="[Text]" custT="1"/>
      <dgm:spPr/>
      <dgm:t>
        <a:bodyPr/>
        <a:lstStyle/>
        <a:p>
          <a:r>
            <a:rPr lang="de-DE" sz="1000" dirty="0"/>
            <a:t>Lernstanddiagnose Kl.5,6</a:t>
          </a:r>
        </a:p>
      </dgm:t>
    </dgm:pt>
    <dgm:pt modelId="{54FA98EC-44B7-432E-A54F-29CF4B490A6C}" type="parTrans" cxnId="{0D138870-6459-41C4-91A3-AA976E50CE3E}">
      <dgm:prSet/>
      <dgm:spPr/>
      <dgm:t>
        <a:bodyPr/>
        <a:lstStyle/>
        <a:p>
          <a:endParaRPr lang="de-DE"/>
        </a:p>
      </dgm:t>
    </dgm:pt>
    <dgm:pt modelId="{BB370558-375B-48CF-B0C4-81AFA0C54BDF}" type="sibTrans" cxnId="{0D138870-6459-41C4-91A3-AA976E50CE3E}">
      <dgm:prSet/>
      <dgm:spPr/>
      <dgm:t>
        <a:bodyPr/>
        <a:lstStyle/>
        <a:p>
          <a:endParaRPr lang="de-DE"/>
        </a:p>
      </dgm:t>
    </dgm:pt>
    <dgm:pt modelId="{502362B1-B518-49DC-9C9F-E2D52847BE66}">
      <dgm:prSet phldrT="[Text]" custT="1"/>
      <dgm:spPr/>
      <dgm:t>
        <a:bodyPr/>
        <a:lstStyle/>
        <a:p>
          <a:pPr algn="r"/>
          <a:r>
            <a:rPr lang="de-DE" sz="1400" cap="small" baseline="0" dirty="0" smtClean="0"/>
            <a:t>Zusammen</a:t>
          </a:r>
          <a:r>
            <a:rPr lang="de-DE" sz="1400" dirty="0" smtClean="0"/>
            <a:t>wachsen-Netzwerke </a:t>
          </a:r>
          <a:r>
            <a:rPr lang="de-DE" sz="1400" dirty="0"/>
            <a:t>und Übergänge</a:t>
          </a:r>
        </a:p>
      </dgm:t>
    </dgm:pt>
    <dgm:pt modelId="{6B115FD6-46AF-4314-B28B-99888697895F}" type="parTrans" cxnId="{DEB3C8DB-F983-42B2-A563-0A1CF87FEC56}">
      <dgm:prSet/>
      <dgm:spPr/>
      <dgm:t>
        <a:bodyPr/>
        <a:lstStyle/>
        <a:p>
          <a:endParaRPr lang="de-DE"/>
        </a:p>
      </dgm:t>
    </dgm:pt>
    <dgm:pt modelId="{7F981AB9-6A58-47E1-8679-C5A0353BA4F0}" type="sibTrans" cxnId="{DEB3C8DB-F983-42B2-A563-0A1CF87FEC56}">
      <dgm:prSet/>
      <dgm:spPr/>
      <dgm:t>
        <a:bodyPr/>
        <a:lstStyle/>
        <a:p>
          <a:endParaRPr lang="de-DE"/>
        </a:p>
      </dgm:t>
    </dgm:pt>
    <dgm:pt modelId="{EF770366-D967-4165-AA59-512ED295413B}">
      <dgm:prSet phldrT="[Text]" custT="1"/>
      <dgm:spPr/>
      <dgm:t>
        <a:bodyPr/>
        <a:lstStyle/>
        <a:p>
          <a:r>
            <a:rPr lang="de-DE" sz="1150" dirty="0">
              <a:solidFill>
                <a:srgbClr val="FFC000"/>
              </a:solidFill>
            </a:rPr>
            <a:t>Berufsfindungsinitiative</a:t>
          </a:r>
          <a:br>
            <a:rPr lang="de-DE" sz="1150" dirty="0">
              <a:solidFill>
                <a:srgbClr val="FFC000"/>
              </a:solidFill>
            </a:rPr>
          </a:br>
          <a:r>
            <a:rPr lang="de-DE" sz="1150" dirty="0" smtClean="0">
              <a:solidFill>
                <a:srgbClr val="FFC000"/>
              </a:solidFill>
            </a:rPr>
            <a:t>Praktikumstag, Wochenpraktika</a:t>
          </a:r>
          <a:endParaRPr lang="de-DE" sz="1150" dirty="0">
            <a:solidFill>
              <a:srgbClr val="FFC000"/>
            </a:solidFill>
          </a:endParaRPr>
        </a:p>
      </dgm:t>
    </dgm:pt>
    <dgm:pt modelId="{1711800D-A82C-45E9-95DC-1ED05E71465F}" type="parTrans" cxnId="{7A288072-61FB-42CB-87BA-7281CC124138}">
      <dgm:prSet/>
      <dgm:spPr/>
      <dgm:t>
        <a:bodyPr/>
        <a:lstStyle/>
        <a:p>
          <a:endParaRPr lang="de-DE"/>
        </a:p>
      </dgm:t>
    </dgm:pt>
    <dgm:pt modelId="{DD6F7641-D805-40B7-BB30-E9EA7E16F506}" type="sibTrans" cxnId="{7A288072-61FB-42CB-87BA-7281CC124138}">
      <dgm:prSet/>
      <dgm:spPr/>
      <dgm:t>
        <a:bodyPr/>
        <a:lstStyle/>
        <a:p>
          <a:endParaRPr lang="de-DE"/>
        </a:p>
      </dgm:t>
    </dgm:pt>
    <dgm:pt modelId="{9F36CF1A-89BC-4B45-8639-96347CCD680D}">
      <dgm:prSet custT="1"/>
      <dgm:spPr/>
      <dgm:t>
        <a:bodyPr/>
        <a:lstStyle/>
        <a:p>
          <a:r>
            <a:rPr lang="de-DE" sz="1100" dirty="0">
              <a:solidFill>
                <a:srgbClr val="FFC000"/>
              </a:solidFill>
              <a:latin typeface="+mn-lt"/>
            </a:rPr>
            <a:t>intensive Schulsozialarbeit</a:t>
          </a:r>
        </a:p>
      </dgm:t>
    </dgm:pt>
    <dgm:pt modelId="{96C6C3FE-9FF0-44BA-B2F4-FCD9467FE8A5}" type="parTrans" cxnId="{C4448E2A-4630-4FBF-88B9-9621DB01112C}">
      <dgm:prSet/>
      <dgm:spPr/>
      <dgm:t>
        <a:bodyPr/>
        <a:lstStyle/>
        <a:p>
          <a:endParaRPr lang="de-DE"/>
        </a:p>
      </dgm:t>
    </dgm:pt>
    <dgm:pt modelId="{5C65AE58-5743-43C8-BE6D-6D4AC11E847B}" type="sibTrans" cxnId="{C4448E2A-4630-4FBF-88B9-9621DB01112C}">
      <dgm:prSet/>
      <dgm:spPr/>
      <dgm:t>
        <a:bodyPr/>
        <a:lstStyle/>
        <a:p>
          <a:endParaRPr lang="de-DE"/>
        </a:p>
      </dgm:t>
    </dgm:pt>
    <dgm:pt modelId="{35260611-1B34-4A9D-AB33-EBBEBA85D410}">
      <dgm:prSet custT="1"/>
      <dgm:spPr/>
      <dgm:t>
        <a:bodyPr/>
        <a:lstStyle/>
        <a:p>
          <a:r>
            <a:rPr lang="de-DE" sz="1100">
              <a:solidFill>
                <a:srgbClr val="FFC000"/>
              </a:solidFill>
              <a:latin typeface="+mn-lt"/>
            </a:rPr>
            <a:t>Ich-Du-Wir Kl.1,2</a:t>
          </a:r>
        </a:p>
      </dgm:t>
    </dgm:pt>
    <dgm:pt modelId="{C7EDC863-0A37-4DF6-9248-D554C5EBE601}" type="parTrans" cxnId="{4EDB9BCB-48BE-4210-BE91-BA5EA8BE8582}">
      <dgm:prSet/>
      <dgm:spPr/>
      <dgm:t>
        <a:bodyPr/>
        <a:lstStyle/>
        <a:p>
          <a:endParaRPr lang="de-DE"/>
        </a:p>
      </dgm:t>
    </dgm:pt>
    <dgm:pt modelId="{B39BFD50-7D7B-425A-9B2E-19FF8031F176}" type="sibTrans" cxnId="{4EDB9BCB-48BE-4210-BE91-BA5EA8BE8582}">
      <dgm:prSet/>
      <dgm:spPr/>
      <dgm:t>
        <a:bodyPr/>
        <a:lstStyle/>
        <a:p>
          <a:endParaRPr lang="de-DE"/>
        </a:p>
      </dgm:t>
    </dgm:pt>
    <dgm:pt modelId="{90D4E8D0-7150-45AB-841E-26D9F92E0AD5}">
      <dgm:prSet custT="1"/>
      <dgm:spPr/>
      <dgm:t>
        <a:bodyPr/>
        <a:lstStyle/>
        <a:p>
          <a:r>
            <a:rPr lang="de-DE" sz="1100" dirty="0">
              <a:solidFill>
                <a:srgbClr val="FFC000"/>
              </a:solidFill>
              <a:latin typeface="+mn-lt"/>
            </a:rPr>
            <a:t>Klassenrat ab KL.3</a:t>
          </a:r>
        </a:p>
      </dgm:t>
    </dgm:pt>
    <dgm:pt modelId="{B4C3F49B-F63E-41CB-82AA-003E55C759DF}" type="parTrans" cxnId="{A15F92CA-41A3-4C4D-B6FB-E387641B26BA}">
      <dgm:prSet/>
      <dgm:spPr/>
      <dgm:t>
        <a:bodyPr/>
        <a:lstStyle/>
        <a:p>
          <a:endParaRPr lang="de-DE"/>
        </a:p>
      </dgm:t>
    </dgm:pt>
    <dgm:pt modelId="{D9D0967C-493A-4CE0-9E1E-2294839BEF59}" type="sibTrans" cxnId="{A15F92CA-41A3-4C4D-B6FB-E387641B26BA}">
      <dgm:prSet/>
      <dgm:spPr/>
      <dgm:t>
        <a:bodyPr/>
        <a:lstStyle/>
        <a:p>
          <a:endParaRPr lang="de-DE"/>
        </a:p>
      </dgm:t>
    </dgm:pt>
    <dgm:pt modelId="{39BA9EF3-5F4C-4E95-8F04-AD4E823B0469}">
      <dgm:prSet custT="1"/>
      <dgm:spPr/>
      <dgm:t>
        <a:bodyPr/>
        <a:lstStyle/>
        <a:p>
          <a:r>
            <a:rPr lang="de-DE" sz="1100" dirty="0">
              <a:solidFill>
                <a:srgbClr val="FFC000"/>
              </a:solidFill>
              <a:latin typeface="+mn-lt"/>
            </a:rPr>
            <a:t>Soziales Kompetenztraining Kl.5</a:t>
          </a:r>
        </a:p>
      </dgm:t>
    </dgm:pt>
    <dgm:pt modelId="{C7D393B6-5AF8-4535-A731-7DD9F56F7E8C}" type="parTrans" cxnId="{A1CF2E90-6DD2-495D-BF1E-D83FD2D56BE9}">
      <dgm:prSet/>
      <dgm:spPr/>
      <dgm:t>
        <a:bodyPr/>
        <a:lstStyle/>
        <a:p>
          <a:endParaRPr lang="de-DE"/>
        </a:p>
      </dgm:t>
    </dgm:pt>
    <dgm:pt modelId="{63524F9F-9DB5-4D93-A8F2-86CC992184CE}" type="sibTrans" cxnId="{A1CF2E90-6DD2-495D-BF1E-D83FD2D56BE9}">
      <dgm:prSet/>
      <dgm:spPr/>
      <dgm:t>
        <a:bodyPr/>
        <a:lstStyle/>
        <a:p>
          <a:endParaRPr lang="de-DE"/>
        </a:p>
      </dgm:t>
    </dgm:pt>
    <dgm:pt modelId="{0FAC282A-D262-4791-B691-F1F670F3EB8C}">
      <dgm:prSet custT="1"/>
      <dgm:spPr/>
      <dgm:t>
        <a:bodyPr/>
        <a:lstStyle/>
        <a:p>
          <a:r>
            <a:rPr lang="de-DE" sz="1100" dirty="0" err="1">
              <a:solidFill>
                <a:srgbClr val="FFC000"/>
              </a:solidFill>
              <a:latin typeface="+mn-lt"/>
            </a:rPr>
            <a:t>Kennenlernfahrt</a:t>
          </a:r>
          <a:r>
            <a:rPr lang="de-DE" sz="1100" dirty="0">
              <a:solidFill>
                <a:srgbClr val="FFC000"/>
              </a:solidFill>
              <a:latin typeface="+mn-lt"/>
            </a:rPr>
            <a:t> Kl.5</a:t>
          </a:r>
        </a:p>
      </dgm:t>
    </dgm:pt>
    <dgm:pt modelId="{8D7E6794-406E-4C37-BD86-03B2DAAF4C5F}" type="parTrans" cxnId="{6185FEFA-F699-4F2A-8899-EA740A33462A}">
      <dgm:prSet/>
      <dgm:spPr/>
      <dgm:t>
        <a:bodyPr/>
        <a:lstStyle/>
        <a:p>
          <a:endParaRPr lang="de-DE"/>
        </a:p>
      </dgm:t>
    </dgm:pt>
    <dgm:pt modelId="{AC545C81-C946-4342-A42C-2FBD8DB0A597}" type="sibTrans" cxnId="{6185FEFA-F699-4F2A-8899-EA740A33462A}">
      <dgm:prSet/>
      <dgm:spPr/>
      <dgm:t>
        <a:bodyPr/>
        <a:lstStyle/>
        <a:p>
          <a:endParaRPr lang="de-DE"/>
        </a:p>
      </dgm:t>
    </dgm:pt>
    <dgm:pt modelId="{E45A6ECA-F440-4F8C-8FBC-2004F1A78493}">
      <dgm:prSet custT="1"/>
      <dgm:spPr/>
      <dgm:t>
        <a:bodyPr/>
        <a:lstStyle/>
        <a:p>
          <a:r>
            <a:rPr lang="de-DE" sz="1100" dirty="0">
              <a:solidFill>
                <a:srgbClr val="FFC000"/>
              </a:solidFill>
              <a:latin typeface="+mn-lt"/>
            </a:rPr>
            <a:t>Ausbildung zum Kompass Schülermediator Kl.7-9</a:t>
          </a:r>
        </a:p>
      </dgm:t>
    </dgm:pt>
    <dgm:pt modelId="{79C901EF-56B5-4E7E-ACF8-212CFA588784}" type="parTrans" cxnId="{B87733A5-E899-4BE8-89A1-BFAC14EF3D75}">
      <dgm:prSet/>
      <dgm:spPr/>
      <dgm:t>
        <a:bodyPr/>
        <a:lstStyle/>
        <a:p>
          <a:endParaRPr lang="de-DE"/>
        </a:p>
      </dgm:t>
    </dgm:pt>
    <dgm:pt modelId="{9720A4F0-87F6-44A0-AAC0-3F0EE88E6A15}" type="sibTrans" cxnId="{B87733A5-E899-4BE8-89A1-BFAC14EF3D75}">
      <dgm:prSet/>
      <dgm:spPr/>
      <dgm:t>
        <a:bodyPr/>
        <a:lstStyle/>
        <a:p>
          <a:endParaRPr lang="de-DE"/>
        </a:p>
      </dgm:t>
    </dgm:pt>
    <dgm:pt modelId="{4E302C15-B8F7-42C2-ADAC-3B5E19E10531}">
      <dgm:prSet custT="1"/>
      <dgm:spPr/>
      <dgm:t>
        <a:bodyPr/>
        <a:lstStyle/>
        <a:p>
          <a:r>
            <a:rPr lang="de-DE" sz="1100" dirty="0">
              <a:solidFill>
                <a:srgbClr val="FFC000"/>
              </a:solidFill>
              <a:latin typeface="+mn-lt"/>
            </a:rPr>
            <a:t>Projekt </a:t>
          </a:r>
          <a:r>
            <a:rPr lang="de-DE" sz="1100" i="1" dirty="0">
              <a:solidFill>
                <a:srgbClr val="FFC000"/>
              </a:solidFill>
              <a:latin typeface="+mn-lt"/>
            </a:rPr>
            <a:t>Cool sein, cool bleiben</a:t>
          </a:r>
          <a:endParaRPr lang="de-DE" sz="1100" dirty="0">
            <a:solidFill>
              <a:srgbClr val="FFC000"/>
            </a:solidFill>
            <a:latin typeface="+mn-lt"/>
          </a:endParaRPr>
        </a:p>
      </dgm:t>
    </dgm:pt>
    <dgm:pt modelId="{0337DCEC-1757-4ED6-95C9-4036B95543F6}" type="parTrans" cxnId="{B35030F0-2771-47DE-A449-2B1A852C9897}">
      <dgm:prSet/>
      <dgm:spPr/>
      <dgm:t>
        <a:bodyPr/>
        <a:lstStyle/>
        <a:p>
          <a:endParaRPr lang="de-DE"/>
        </a:p>
      </dgm:t>
    </dgm:pt>
    <dgm:pt modelId="{29FDA8EE-F50C-444D-8F95-9E75E6341718}" type="sibTrans" cxnId="{B35030F0-2771-47DE-A449-2B1A852C9897}">
      <dgm:prSet/>
      <dgm:spPr/>
      <dgm:t>
        <a:bodyPr/>
        <a:lstStyle/>
        <a:p>
          <a:endParaRPr lang="de-DE"/>
        </a:p>
      </dgm:t>
    </dgm:pt>
    <dgm:pt modelId="{B0CC3CB6-80C3-41AB-9839-00033E14C8F1}">
      <dgm:prSet custT="1"/>
      <dgm:spPr/>
      <dgm:t>
        <a:bodyPr/>
        <a:lstStyle/>
        <a:p>
          <a:r>
            <a:rPr lang="de-DE" sz="1100" dirty="0">
              <a:solidFill>
                <a:srgbClr val="FFC000"/>
              </a:solidFill>
              <a:latin typeface="+mn-lt"/>
            </a:rPr>
            <a:t>Demokratische Schülersprecherwahl</a:t>
          </a:r>
        </a:p>
      </dgm:t>
    </dgm:pt>
    <dgm:pt modelId="{FDDCC1A6-DE7E-4E46-9998-6F2E7B711BE7}" type="parTrans" cxnId="{62DA51A0-4B13-4D8B-A78C-55B3537CC679}">
      <dgm:prSet/>
      <dgm:spPr/>
      <dgm:t>
        <a:bodyPr/>
        <a:lstStyle/>
        <a:p>
          <a:endParaRPr lang="de-DE"/>
        </a:p>
      </dgm:t>
    </dgm:pt>
    <dgm:pt modelId="{06823492-CAC5-4A8B-B126-70E1F8AEF072}" type="sibTrans" cxnId="{62DA51A0-4B13-4D8B-A78C-55B3537CC679}">
      <dgm:prSet/>
      <dgm:spPr/>
      <dgm:t>
        <a:bodyPr/>
        <a:lstStyle/>
        <a:p>
          <a:endParaRPr lang="de-DE"/>
        </a:p>
      </dgm:t>
    </dgm:pt>
    <dgm:pt modelId="{1748A7DA-A4BE-4464-A0B9-5B90E3634048}">
      <dgm:prSet custT="1"/>
      <dgm:spPr/>
      <dgm:t>
        <a:bodyPr/>
        <a:lstStyle/>
        <a:p>
          <a:r>
            <a:rPr lang="de-DE" sz="1100" dirty="0">
              <a:solidFill>
                <a:srgbClr val="FFC000"/>
              </a:solidFill>
              <a:latin typeface="+mn-lt"/>
            </a:rPr>
            <a:t>Aktive</a:t>
          </a:r>
          <a:br>
            <a:rPr lang="de-DE" sz="1100" dirty="0">
              <a:solidFill>
                <a:srgbClr val="FFC000"/>
              </a:solidFill>
              <a:latin typeface="+mn-lt"/>
            </a:rPr>
          </a:br>
          <a:r>
            <a:rPr lang="de-DE" sz="1100" b="1" dirty="0">
              <a:solidFill>
                <a:srgbClr val="FFC000"/>
              </a:solidFill>
              <a:latin typeface="+mn-lt"/>
            </a:rPr>
            <a:t>S</a:t>
          </a:r>
          <a:r>
            <a:rPr lang="de-DE" sz="1100" dirty="0">
              <a:solidFill>
                <a:srgbClr val="FFC000"/>
              </a:solidFill>
              <a:latin typeface="+mn-lt"/>
            </a:rPr>
            <a:t>chüler </a:t>
          </a:r>
          <a:r>
            <a:rPr lang="de-DE" sz="1100" b="1" dirty="0">
              <a:solidFill>
                <a:srgbClr val="FFC000"/>
              </a:solidFill>
              <a:latin typeface="+mn-lt"/>
            </a:rPr>
            <a:t>M</a:t>
          </a:r>
          <a:r>
            <a:rPr lang="de-DE" sz="1100" dirty="0">
              <a:solidFill>
                <a:srgbClr val="FFC000"/>
              </a:solidFill>
              <a:latin typeface="+mn-lt"/>
            </a:rPr>
            <a:t>it </a:t>
          </a:r>
          <a:r>
            <a:rPr lang="de-DE" sz="1100" b="1" dirty="0">
              <a:solidFill>
                <a:srgbClr val="FFC000"/>
              </a:solidFill>
              <a:latin typeface="+mn-lt"/>
            </a:rPr>
            <a:t>V</a:t>
          </a:r>
          <a:r>
            <a:rPr lang="de-DE" sz="1100" dirty="0">
              <a:solidFill>
                <a:srgbClr val="FFC000"/>
              </a:solidFill>
              <a:latin typeface="+mn-lt"/>
            </a:rPr>
            <a:t>erantwortung </a:t>
          </a:r>
          <a:r>
            <a:rPr lang="de-DE" sz="1100" b="1" dirty="0">
              <a:solidFill>
                <a:srgbClr val="FFC000"/>
              </a:solidFill>
              <a:latin typeface="+mn-lt"/>
            </a:rPr>
            <a:t>SMV</a:t>
          </a:r>
          <a:endParaRPr lang="de-DE" sz="1100" dirty="0">
            <a:solidFill>
              <a:srgbClr val="FFC000"/>
            </a:solidFill>
            <a:latin typeface="+mn-lt"/>
          </a:endParaRPr>
        </a:p>
      </dgm:t>
    </dgm:pt>
    <dgm:pt modelId="{C275A960-7C6B-43B4-BF54-6716D76EFB6E}" type="parTrans" cxnId="{16DB33C1-C90A-4B4E-B8ED-E70627F03129}">
      <dgm:prSet/>
      <dgm:spPr/>
      <dgm:t>
        <a:bodyPr/>
        <a:lstStyle/>
        <a:p>
          <a:endParaRPr lang="de-DE"/>
        </a:p>
      </dgm:t>
    </dgm:pt>
    <dgm:pt modelId="{6B82C08B-9D3F-4146-89EC-2D7B68965C8E}" type="sibTrans" cxnId="{16DB33C1-C90A-4B4E-B8ED-E70627F03129}">
      <dgm:prSet/>
      <dgm:spPr/>
      <dgm:t>
        <a:bodyPr/>
        <a:lstStyle/>
        <a:p>
          <a:endParaRPr lang="de-DE"/>
        </a:p>
      </dgm:t>
    </dgm:pt>
    <dgm:pt modelId="{7B433417-0417-42D7-8B9C-2D215539D180}">
      <dgm:prSet custT="1"/>
      <dgm:spPr/>
      <dgm:t>
        <a:bodyPr/>
        <a:lstStyle/>
        <a:p>
          <a:r>
            <a:rPr lang="de-DE" sz="1100" dirty="0">
              <a:solidFill>
                <a:srgbClr val="FFC000"/>
              </a:solidFill>
              <a:latin typeface="+mn-lt"/>
            </a:rPr>
            <a:t>Regelmäßige Schülervollversammlung</a:t>
          </a:r>
        </a:p>
      </dgm:t>
    </dgm:pt>
    <dgm:pt modelId="{11A1C801-AF80-4C9D-A1F3-5D2238B85423}" type="parTrans" cxnId="{ADFFEDF5-5D05-4FAE-B584-56CD1E6EBAAC}">
      <dgm:prSet/>
      <dgm:spPr/>
      <dgm:t>
        <a:bodyPr/>
        <a:lstStyle/>
        <a:p>
          <a:endParaRPr lang="de-DE"/>
        </a:p>
      </dgm:t>
    </dgm:pt>
    <dgm:pt modelId="{4972AF2D-CC78-4571-8F90-91C6A21AECD3}" type="sibTrans" cxnId="{ADFFEDF5-5D05-4FAE-B584-56CD1E6EBAAC}">
      <dgm:prSet/>
      <dgm:spPr/>
      <dgm:t>
        <a:bodyPr/>
        <a:lstStyle/>
        <a:p>
          <a:endParaRPr lang="de-DE"/>
        </a:p>
      </dgm:t>
    </dgm:pt>
    <dgm:pt modelId="{6AD47F67-540B-4C66-9406-30EB14243E8C}">
      <dgm:prSet custT="1"/>
      <dgm:spPr/>
      <dgm:t>
        <a:bodyPr/>
        <a:lstStyle/>
        <a:p>
          <a:r>
            <a:rPr lang="de-DE" sz="1100" dirty="0">
              <a:solidFill>
                <a:srgbClr val="FFC000"/>
              </a:solidFill>
              <a:latin typeface="+mn-lt"/>
            </a:rPr>
            <a:t>Klassenmusizieren GMS</a:t>
          </a:r>
        </a:p>
      </dgm:t>
    </dgm:pt>
    <dgm:pt modelId="{BD0D516E-95AB-453E-8D70-6CD3157CC052}" type="parTrans" cxnId="{911FF438-71FF-4EAE-A38E-E07C2CAC98BD}">
      <dgm:prSet/>
      <dgm:spPr/>
      <dgm:t>
        <a:bodyPr/>
        <a:lstStyle/>
        <a:p>
          <a:endParaRPr lang="de-DE"/>
        </a:p>
      </dgm:t>
    </dgm:pt>
    <dgm:pt modelId="{1066015A-E586-4D8F-85CD-ECF4655A268A}" type="sibTrans" cxnId="{911FF438-71FF-4EAE-A38E-E07C2CAC98BD}">
      <dgm:prSet/>
      <dgm:spPr/>
      <dgm:t>
        <a:bodyPr/>
        <a:lstStyle/>
        <a:p>
          <a:endParaRPr lang="de-DE"/>
        </a:p>
      </dgm:t>
    </dgm:pt>
    <dgm:pt modelId="{ABE4F368-47F4-4CB5-BB6F-3CAAD53DF476}">
      <dgm:prSet custT="1"/>
      <dgm:spPr/>
      <dgm:t>
        <a:bodyPr/>
        <a:lstStyle/>
        <a:p>
          <a:r>
            <a:rPr lang="de-DE" sz="1100" dirty="0" err="1">
              <a:solidFill>
                <a:srgbClr val="FFC000"/>
              </a:solidFill>
              <a:latin typeface="Cracked Johnnie" pitchFamily="2" charset="0"/>
            </a:rPr>
            <a:t>Speise</a:t>
          </a:r>
          <a:r>
            <a:rPr lang="de-DE" sz="1100" dirty="0" err="1">
              <a:solidFill>
                <a:srgbClr val="FFC000"/>
              </a:solidFill>
              <a:latin typeface="+mn-lt"/>
            </a:rPr>
            <a:t>Kammerer</a:t>
          </a:r>
          <a:r>
            <a:rPr lang="de-DE" sz="1100" dirty="0">
              <a:solidFill>
                <a:srgbClr val="FFC000"/>
              </a:solidFill>
              <a:latin typeface="+mn-lt"/>
            </a:rPr>
            <a:t> Mittagstisch GMS</a:t>
          </a:r>
        </a:p>
      </dgm:t>
    </dgm:pt>
    <dgm:pt modelId="{E4493A09-0006-42B8-9949-809D7B60F70A}" type="parTrans" cxnId="{B55F02B5-AFA2-49C2-A9A3-F09F89EE36D1}">
      <dgm:prSet/>
      <dgm:spPr/>
      <dgm:t>
        <a:bodyPr/>
        <a:lstStyle/>
        <a:p>
          <a:endParaRPr lang="de-DE"/>
        </a:p>
      </dgm:t>
    </dgm:pt>
    <dgm:pt modelId="{785AD881-7EBE-4F74-9AEE-75461853B810}" type="sibTrans" cxnId="{B55F02B5-AFA2-49C2-A9A3-F09F89EE36D1}">
      <dgm:prSet/>
      <dgm:spPr/>
      <dgm:t>
        <a:bodyPr/>
        <a:lstStyle/>
        <a:p>
          <a:endParaRPr lang="de-DE"/>
        </a:p>
      </dgm:t>
    </dgm:pt>
    <dgm:pt modelId="{1EE0114C-C7C4-4ACD-B003-2EF33A2410C4}">
      <dgm:prSet custT="1"/>
      <dgm:spPr/>
      <dgm:t>
        <a:bodyPr/>
        <a:lstStyle/>
        <a:p>
          <a:r>
            <a:rPr lang="de-DE" sz="900" dirty="0">
              <a:latin typeface="+mn-lt"/>
            </a:rPr>
            <a:t>Gezielte Förderung von Eigenverantwortung z.B. selbstorganisierte Abschlussfahrt Kl.9</a:t>
          </a:r>
        </a:p>
      </dgm:t>
    </dgm:pt>
    <dgm:pt modelId="{239FE729-02DB-4535-BD26-711739153FD7}" type="parTrans" cxnId="{5DB60B50-6E37-4AA0-A6CD-621BD7B52393}">
      <dgm:prSet/>
      <dgm:spPr/>
      <dgm:t>
        <a:bodyPr/>
        <a:lstStyle/>
        <a:p>
          <a:endParaRPr lang="de-DE"/>
        </a:p>
      </dgm:t>
    </dgm:pt>
    <dgm:pt modelId="{31E352EB-8612-44F2-A8D9-71327C347243}" type="sibTrans" cxnId="{5DB60B50-6E37-4AA0-A6CD-621BD7B52393}">
      <dgm:prSet/>
      <dgm:spPr/>
      <dgm:t>
        <a:bodyPr/>
        <a:lstStyle/>
        <a:p>
          <a:endParaRPr lang="de-DE"/>
        </a:p>
      </dgm:t>
    </dgm:pt>
    <dgm:pt modelId="{0242CFBE-FDEA-4475-832A-F927B57A95EF}">
      <dgm:prSet custT="1"/>
      <dgm:spPr/>
      <dgm:t>
        <a:bodyPr/>
        <a:lstStyle/>
        <a:p>
          <a:r>
            <a:rPr lang="de-DE" sz="1000" dirty="0"/>
            <a:t>Projektorientierter Werkstattunterricht</a:t>
          </a:r>
        </a:p>
      </dgm:t>
    </dgm:pt>
    <dgm:pt modelId="{09128335-C167-44E9-BA95-DFDA8A92ACDB}" type="parTrans" cxnId="{E8DA6B7F-D0B0-4C6B-A030-2956CFCB3482}">
      <dgm:prSet/>
      <dgm:spPr/>
      <dgm:t>
        <a:bodyPr/>
        <a:lstStyle/>
        <a:p>
          <a:endParaRPr lang="de-DE"/>
        </a:p>
      </dgm:t>
    </dgm:pt>
    <dgm:pt modelId="{D66811F1-1835-4A79-9D3A-C5F6DF584823}" type="sibTrans" cxnId="{E8DA6B7F-D0B0-4C6B-A030-2956CFCB3482}">
      <dgm:prSet/>
      <dgm:spPr/>
      <dgm:t>
        <a:bodyPr/>
        <a:lstStyle/>
        <a:p>
          <a:endParaRPr lang="de-DE"/>
        </a:p>
      </dgm:t>
    </dgm:pt>
    <dgm:pt modelId="{2D443E23-2C2B-47DE-BA8F-2C158539451F}">
      <dgm:prSet custT="1"/>
      <dgm:spPr/>
      <dgm:t>
        <a:bodyPr/>
        <a:lstStyle/>
        <a:p>
          <a:r>
            <a:rPr lang="de-DE" sz="1000" dirty="0"/>
            <a:t>Lernkompetenztraining Kl.5</a:t>
          </a:r>
        </a:p>
      </dgm:t>
    </dgm:pt>
    <dgm:pt modelId="{1E9BC4F4-FC5E-4A91-AD3A-EA47C4C4DA3E}" type="parTrans" cxnId="{C0DEAEB5-CF7C-4C51-AC1E-131CB0754A05}">
      <dgm:prSet/>
      <dgm:spPr/>
      <dgm:t>
        <a:bodyPr/>
        <a:lstStyle/>
        <a:p>
          <a:endParaRPr lang="de-DE"/>
        </a:p>
      </dgm:t>
    </dgm:pt>
    <dgm:pt modelId="{FFA493C4-B887-41FB-8370-D94F13AE6930}" type="sibTrans" cxnId="{C0DEAEB5-CF7C-4C51-AC1E-131CB0754A05}">
      <dgm:prSet/>
      <dgm:spPr/>
      <dgm:t>
        <a:bodyPr/>
        <a:lstStyle/>
        <a:p>
          <a:endParaRPr lang="de-DE"/>
        </a:p>
      </dgm:t>
    </dgm:pt>
    <dgm:pt modelId="{376D8740-5960-4A5D-A862-97124F1F077A}">
      <dgm:prSet custT="1"/>
      <dgm:spPr/>
      <dgm:t>
        <a:bodyPr/>
        <a:lstStyle/>
        <a:p>
          <a:r>
            <a:rPr lang="de-DE" sz="1000" dirty="0"/>
            <a:t>Methodencurriculum Kl.1-9</a:t>
          </a:r>
        </a:p>
      </dgm:t>
    </dgm:pt>
    <dgm:pt modelId="{FA797BA7-5AEA-4576-AAA1-06EB8D5B1EDD}" type="parTrans" cxnId="{22D19FEF-3502-4F63-9FF6-AEEA9CEA1502}">
      <dgm:prSet/>
      <dgm:spPr/>
      <dgm:t>
        <a:bodyPr/>
        <a:lstStyle/>
        <a:p>
          <a:endParaRPr lang="de-DE"/>
        </a:p>
      </dgm:t>
    </dgm:pt>
    <dgm:pt modelId="{855815A6-7DE9-4F97-8428-7DE17B1D89A0}" type="sibTrans" cxnId="{22D19FEF-3502-4F63-9FF6-AEEA9CEA1502}">
      <dgm:prSet/>
      <dgm:spPr/>
      <dgm:t>
        <a:bodyPr/>
        <a:lstStyle/>
        <a:p>
          <a:endParaRPr lang="de-DE"/>
        </a:p>
      </dgm:t>
    </dgm:pt>
    <dgm:pt modelId="{87182DD5-44DD-4B20-928A-CDB580AA533F}">
      <dgm:prSet custT="1"/>
      <dgm:spPr/>
      <dgm:t>
        <a:bodyPr/>
        <a:lstStyle/>
        <a:p>
          <a:r>
            <a:rPr lang="de-DE" sz="1000" dirty="0"/>
            <a:t>Nicht nur Noten - qualitative Leistungsmessung</a:t>
          </a:r>
        </a:p>
      </dgm:t>
    </dgm:pt>
    <dgm:pt modelId="{961FE519-2175-477A-89D1-39644CE6D674}" type="parTrans" cxnId="{439AB853-97EF-42E8-93A5-896607CD609A}">
      <dgm:prSet/>
      <dgm:spPr/>
      <dgm:t>
        <a:bodyPr/>
        <a:lstStyle/>
        <a:p>
          <a:endParaRPr lang="de-DE"/>
        </a:p>
      </dgm:t>
    </dgm:pt>
    <dgm:pt modelId="{8636D5CD-C833-4AB4-9BFD-83A6DBABFBE1}" type="sibTrans" cxnId="{439AB853-97EF-42E8-93A5-896607CD609A}">
      <dgm:prSet/>
      <dgm:spPr/>
      <dgm:t>
        <a:bodyPr/>
        <a:lstStyle/>
        <a:p>
          <a:endParaRPr lang="de-DE"/>
        </a:p>
      </dgm:t>
    </dgm:pt>
    <dgm:pt modelId="{C1642E2D-B39A-4A90-A042-BF45F7BDCC67}">
      <dgm:prSet custT="1"/>
      <dgm:spPr/>
      <dgm:t>
        <a:bodyPr/>
        <a:lstStyle/>
        <a:p>
          <a:r>
            <a:rPr lang="de-DE" sz="1000" dirty="0"/>
            <a:t>Lernen mit Lehrerteam</a:t>
          </a:r>
        </a:p>
      </dgm:t>
    </dgm:pt>
    <dgm:pt modelId="{079CB86C-D046-4F84-A353-48BF510E77BD}" type="parTrans" cxnId="{02309FA9-7D70-4543-B6A5-3ED7A33DF722}">
      <dgm:prSet/>
      <dgm:spPr/>
      <dgm:t>
        <a:bodyPr/>
        <a:lstStyle/>
        <a:p>
          <a:endParaRPr lang="de-DE"/>
        </a:p>
      </dgm:t>
    </dgm:pt>
    <dgm:pt modelId="{E914C7FC-E63B-491A-AAE8-B53D7369BA89}" type="sibTrans" cxnId="{02309FA9-7D70-4543-B6A5-3ED7A33DF722}">
      <dgm:prSet/>
      <dgm:spPr/>
      <dgm:t>
        <a:bodyPr/>
        <a:lstStyle/>
        <a:p>
          <a:endParaRPr lang="de-DE"/>
        </a:p>
      </dgm:t>
    </dgm:pt>
    <dgm:pt modelId="{58DA1F23-F1C3-4A30-85FE-5C44C8C3ECB6}">
      <dgm:prSet custT="1"/>
      <dgm:spPr/>
      <dgm:t>
        <a:bodyPr/>
        <a:lstStyle/>
        <a:p>
          <a:r>
            <a:rPr lang="de-DE" sz="1200" dirty="0">
              <a:solidFill>
                <a:srgbClr val="FFC000"/>
              </a:solidFill>
            </a:rPr>
            <a:t>Gezielte Schulung neue Medien</a:t>
          </a:r>
        </a:p>
      </dgm:t>
    </dgm:pt>
    <dgm:pt modelId="{51909377-4331-4250-8841-20F961188609}" type="parTrans" cxnId="{D8718BB7-1AAD-4FE4-9859-CB9F4BA62C4B}">
      <dgm:prSet/>
      <dgm:spPr/>
      <dgm:t>
        <a:bodyPr/>
        <a:lstStyle/>
        <a:p>
          <a:endParaRPr lang="de-DE"/>
        </a:p>
      </dgm:t>
    </dgm:pt>
    <dgm:pt modelId="{E5B5C133-4535-424C-9C62-CE22A90F671B}" type="sibTrans" cxnId="{D8718BB7-1AAD-4FE4-9859-CB9F4BA62C4B}">
      <dgm:prSet/>
      <dgm:spPr/>
      <dgm:t>
        <a:bodyPr/>
        <a:lstStyle/>
        <a:p>
          <a:endParaRPr lang="de-DE"/>
        </a:p>
      </dgm:t>
    </dgm:pt>
    <dgm:pt modelId="{8DAC17C0-F0A3-4E41-A539-F768CD50169A}">
      <dgm:prSet custT="1"/>
      <dgm:spPr/>
      <dgm:t>
        <a:bodyPr/>
        <a:lstStyle/>
        <a:p>
          <a:r>
            <a:rPr lang="de-DE" sz="1000" dirty="0"/>
            <a:t>Topmoderne Fachräume</a:t>
          </a:r>
        </a:p>
      </dgm:t>
    </dgm:pt>
    <dgm:pt modelId="{DC1E55F6-4B07-4FF1-AA49-DAB379A709A2}" type="parTrans" cxnId="{FBAF1243-741B-4336-B043-03A091A1DA83}">
      <dgm:prSet/>
      <dgm:spPr/>
      <dgm:t>
        <a:bodyPr/>
        <a:lstStyle/>
        <a:p>
          <a:endParaRPr lang="de-DE"/>
        </a:p>
      </dgm:t>
    </dgm:pt>
    <dgm:pt modelId="{ED2695FA-1457-48B5-B597-87D47BC9231F}" type="sibTrans" cxnId="{FBAF1243-741B-4336-B043-03A091A1DA83}">
      <dgm:prSet/>
      <dgm:spPr/>
      <dgm:t>
        <a:bodyPr/>
        <a:lstStyle/>
        <a:p>
          <a:endParaRPr lang="de-DE"/>
        </a:p>
      </dgm:t>
    </dgm:pt>
    <dgm:pt modelId="{43D49892-9435-4955-8FED-26A2F1B256F8}">
      <dgm:prSet custT="1"/>
      <dgm:spPr/>
      <dgm:t>
        <a:bodyPr/>
        <a:lstStyle/>
        <a:p>
          <a:r>
            <a:rPr lang="de-DE" sz="1000" dirty="0"/>
            <a:t>Vernetzte Computer mit Internetanschluss in allen Räumen</a:t>
          </a:r>
        </a:p>
      </dgm:t>
    </dgm:pt>
    <dgm:pt modelId="{DF931423-9EEA-4E48-B60F-1E8BAAAB1FA9}" type="parTrans" cxnId="{DC8723A0-7351-49E3-BC4A-BF5B4ACC0711}">
      <dgm:prSet/>
      <dgm:spPr/>
      <dgm:t>
        <a:bodyPr/>
        <a:lstStyle/>
        <a:p>
          <a:endParaRPr lang="de-DE"/>
        </a:p>
      </dgm:t>
    </dgm:pt>
    <dgm:pt modelId="{F201703D-F7AE-406E-A84D-48932AD92EBB}" type="sibTrans" cxnId="{DC8723A0-7351-49E3-BC4A-BF5B4ACC0711}">
      <dgm:prSet/>
      <dgm:spPr/>
      <dgm:t>
        <a:bodyPr/>
        <a:lstStyle/>
        <a:p>
          <a:endParaRPr lang="de-DE"/>
        </a:p>
      </dgm:t>
    </dgm:pt>
    <dgm:pt modelId="{6F9B6188-1811-40E0-A723-5ED8BB230D10}">
      <dgm:prSet custT="1"/>
      <dgm:spPr/>
      <dgm:t>
        <a:bodyPr/>
        <a:lstStyle/>
        <a:p>
          <a:r>
            <a:rPr lang="de-DE" sz="1150">
              <a:solidFill>
                <a:srgbClr val="FFC000"/>
              </a:solidFill>
            </a:rPr>
            <a:t>Tagespraktikum Ausbildungswerkstatt IB</a:t>
          </a:r>
        </a:p>
      </dgm:t>
    </dgm:pt>
    <dgm:pt modelId="{C0E4903F-6C6A-44A0-AC6E-36DCE96C7955}" type="parTrans" cxnId="{B554B5CC-1EEE-48F0-A80C-261157211B4D}">
      <dgm:prSet/>
      <dgm:spPr/>
      <dgm:t>
        <a:bodyPr/>
        <a:lstStyle/>
        <a:p>
          <a:endParaRPr lang="de-DE"/>
        </a:p>
      </dgm:t>
    </dgm:pt>
    <dgm:pt modelId="{BC4278A0-4916-4FFB-868E-C27B9EFE5722}" type="sibTrans" cxnId="{B554B5CC-1EEE-48F0-A80C-261157211B4D}">
      <dgm:prSet/>
      <dgm:spPr/>
      <dgm:t>
        <a:bodyPr/>
        <a:lstStyle/>
        <a:p>
          <a:endParaRPr lang="de-DE"/>
        </a:p>
      </dgm:t>
    </dgm:pt>
    <dgm:pt modelId="{3B722209-1523-4044-97AB-CBDB7882A934}">
      <dgm:prSet custT="1"/>
      <dgm:spPr/>
      <dgm:t>
        <a:bodyPr/>
        <a:lstStyle/>
        <a:p>
          <a:r>
            <a:rPr lang="de-DE" sz="1150" i="1">
              <a:solidFill>
                <a:srgbClr val="FFC000"/>
              </a:solidFill>
            </a:rPr>
            <a:t>Wölco</a:t>
          </a:r>
          <a:r>
            <a:rPr lang="de-DE" sz="1150">
              <a:solidFill>
                <a:srgbClr val="FFC000"/>
              </a:solidFill>
            </a:rPr>
            <a:t>WorkCamp Kl.8</a:t>
          </a:r>
        </a:p>
      </dgm:t>
    </dgm:pt>
    <dgm:pt modelId="{407EC49B-B60D-47DB-901B-18D4B68FB201}" type="parTrans" cxnId="{2C2FE54B-1377-4C1E-854E-05F3FA37626B}">
      <dgm:prSet/>
      <dgm:spPr/>
      <dgm:t>
        <a:bodyPr/>
        <a:lstStyle/>
        <a:p>
          <a:endParaRPr lang="de-DE"/>
        </a:p>
      </dgm:t>
    </dgm:pt>
    <dgm:pt modelId="{E6E6F2EC-0673-49A2-A95D-26727B2BF7C5}" type="sibTrans" cxnId="{2C2FE54B-1377-4C1E-854E-05F3FA37626B}">
      <dgm:prSet/>
      <dgm:spPr/>
      <dgm:t>
        <a:bodyPr/>
        <a:lstStyle/>
        <a:p>
          <a:endParaRPr lang="de-DE"/>
        </a:p>
      </dgm:t>
    </dgm:pt>
    <dgm:pt modelId="{CBC1167B-DE21-4846-8955-35C29E3CFDA3}">
      <dgm:prSet custT="1"/>
      <dgm:spPr/>
      <dgm:t>
        <a:bodyPr/>
        <a:lstStyle/>
        <a:p>
          <a:r>
            <a:rPr lang="de-DE" sz="1150">
              <a:solidFill>
                <a:srgbClr val="FFC000"/>
              </a:solidFill>
            </a:rPr>
            <a:t>Bildungspartnerschaften Firma Wölco</a:t>
          </a:r>
        </a:p>
      </dgm:t>
    </dgm:pt>
    <dgm:pt modelId="{116A3AED-6DD7-41F3-8EBB-4C93A6913573}" type="parTrans" cxnId="{60A6481D-6F1F-4698-A39B-134964789FD8}">
      <dgm:prSet/>
      <dgm:spPr/>
      <dgm:t>
        <a:bodyPr/>
        <a:lstStyle/>
        <a:p>
          <a:endParaRPr lang="de-DE"/>
        </a:p>
      </dgm:t>
    </dgm:pt>
    <dgm:pt modelId="{4E009736-5311-45EC-B536-3DB46503B1A7}" type="sibTrans" cxnId="{60A6481D-6F1F-4698-A39B-134964789FD8}">
      <dgm:prSet/>
      <dgm:spPr/>
      <dgm:t>
        <a:bodyPr/>
        <a:lstStyle/>
        <a:p>
          <a:endParaRPr lang="de-DE"/>
        </a:p>
      </dgm:t>
    </dgm:pt>
    <dgm:pt modelId="{9CC58D3B-EE40-4D4E-9CB0-2A98AA95379E}">
      <dgm:prSet custT="1"/>
      <dgm:spPr/>
      <dgm:t>
        <a:bodyPr/>
        <a:lstStyle/>
        <a:p>
          <a:r>
            <a:rPr lang="de-DE" sz="1150">
              <a:solidFill>
                <a:srgbClr val="FFC000"/>
              </a:solidFill>
            </a:rPr>
            <a:t>Viele ehrenamtliche Berufspaten</a:t>
          </a:r>
        </a:p>
      </dgm:t>
    </dgm:pt>
    <dgm:pt modelId="{A5E8E6C7-6CB5-4ACD-83C2-E3EA8FE249DC}" type="parTrans" cxnId="{552FFAB0-B902-432F-A718-3C288F1BCCBA}">
      <dgm:prSet/>
      <dgm:spPr/>
      <dgm:t>
        <a:bodyPr/>
        <a:lstStyle/>
        <a:p>
          <a:endParaRPr lang="de-DE"/>
        </a:p>
      </dgm:t>
    </dgm:pt>
    <dgm:pt modelId="{089B45EC-C317-47E6-98CF-32C2BF4C2D21}" type="sibTrans" cxnId="{552FFAB0-B902-432F-A718-3C288F1BCCBA}">
      <dgm:prSet/>
      <dgm:spPr/>
      <dgm:t>
        <a:bodyPr/>
        <a:lstStyle/>
        <a:p>
          <a:endParaRPr lang="de-DE"/>
        </a:p>
      </dgm:t>
    </dgm:pt>
    <dgm:pt modelId="{B7A3ACE7-F89B-400E-8DB1-14F2863274DF}">
      <dgm:prSet custT="1"/>
      <dgm:spPr/>
      <dgm:t>
        <a:bodyPr/>
        <a:lstStyle/>
        <a:p>
          <a:r>
            <a:rPr lang="de-DE" sz="1150" dirty="0">
              <a:solidFill>
                <a:srgbClr val="FFC000"/>
              </a:solidFill>
            </a:rPr>
            <a:t>Kooperation </a:t>
          </a:r>
          <a:r>
            <a:rPr lang="de-DE" sz="1150" dirty="0" err="1">
              <a:solidFill>
                <a:srgbClr val="FFC000"/>
              </a:solidFill>
            </a:rPr>
            <a:t>komun</a:t>
          </a:r>
          <a:r>
            <a:rPr lang="de-DE" sz="1150" dirty="0">
              <a:solidFill>
                <a:srgbClr val="FFC000"/>
              </a:solidFill>
            </a:rPr>
            <a:t>. Jugendarbeit</a:t>
          </a:r>
        </a:p>
      </dgm:t>
    </dgm:pt>
    <dgm:pt modelId="{97BA5A16-1D38-40B8-8971-0755D05A3696}" type="parTrans" cxnId="{AE113E11-A4EA-4535-BFF7-2C41A308B6B6}">
      <dgm:prSet/>
      <dgm:spPr/>
      <dgm:t>
        <a:bodyPr/>
        <a:lstStyle/>
        <a:p>
          <a:endParaRPr lang="de-DE"/>
        </a:p>
      </dgm:t>
    </dgm:pt>
    <dgm:pt modelId="{D7A1D8F2-7F4A-46E5-9979-C5B423D39E2B}" type="sibTrans" cxnId="{AE113E11-A4EA-4535-BFF7-2C41A308B6B6}">
      <dgm:prSet/>
      <dgm:spPr/>
      <dgm:t>
        <a:bodyPr/>
        <a:lstStyle/>
        <a:p>
          <a:endParaRPr lang="de-DE"/>
        </a:p>
      </dgm:t>
    </dgm:pt>
    <dgm:pt modelId="{F7BA2BEC-FBBE-4C43-B4D8-4F7DDA78ED34}">
      <dgm:prSet custT="1"/>
      <dgm:spPr/>
      <dgm:t>
        <a:bodyPr/>
        <a:lstStyle/>
        <a:p>
          <a:r>
            <a:rPr lang="de-DE" sz="1150" dirty="0">
              <a:solidFill>
                <a:srgbClr val="FFC000"/>
              </a:solidFill>
            </a:rPr>
            <a:t>Kooperation Gemeindeverwaltung</a:t>
          </a:r>
        </a:p>
      </dgm:t>
    </dgm:pt>
    <dgm:pt modelId="{FB50124F-772B-4802-B16F-3FAEB2985607}" type="parTrans" cxnId="{1BE8A99E-F784-442D-BD6A-84E4B3E926AE}">
      <dgm:prSet/>
      <dgm:spPr/>
      <dgm:t>
        <a:bodyPr/>
        <a:lstStyle/>
        <a:p>
          <a:endParaRPr lang="de-DE"/>
        </a:p>
      </dgm:t>
    </dgm:pt>
    <dgm:pt modelId="{8D09F743-3B1B-49B8-9E4F-033766E399E5}" type="sibTrans" cxnId="{1BE8A99E-F784-442D-BD6A-84E4B3E926AE}">
      <dgm:prSet/>
      <dgm:spPr/>
      <dgm:t>
        <a:bodyPr/>
        <a:lstStyle/>
        <a:p>
          <a:endParaRPr lang="de-DE"/>
        </a:p>
      </dgm:t>
    </dgm:pt>
    <dgm:pt modelId="{8C4C6687-0139-4100-B723-225C7157CCAB}">
      <dgm:prSet custT="1"/>
      <dgm:spPr/>
      <dgm:t>
        <a:bodyPr/>
        <a:lstStyle/>
        <a:p>
          <a:r>
            <a:rPr lang="de-DE" sz="1150" dirty="0">
              <a:solidFill>
                <a:srgbClr val="FFC000"/>
              </a:solidFill>
            </a:rPr>
            <a:t>Aktive Elternarbeit</a:t>
          </a:r>
        </a:p>
      </dgm:t>
    </dgm:pt>
    <dgm:pt modelId="{D9E22175-9D33-4211-AF8D-7BB36F10FF97}" type="parTrans" cxnId="{1239E366-189D-4E0D-BD9E-CC5F3248848D}">
      <dgm:prSet/>
      <dgm:spPr/>
      <dgm:t>
        <a:bodyPr/>
        <a:lstStyle/>
        <a:p>
          <a:endParaRPr lang="de-DE"/>
        </a:p>
      </dgm:t>
    </dgm:pt>
    <dgm:pt modelId="{2259ABC0-0F4A-46C7-8890-84E3BFE4F31E}" type="sibTrans" cxnId="{1239E366-189D-4E0D-BD9E-CC5F3248848D}">
      <dgm:prSet/>
      <dgm:spPr/>
      <dgm:t>
        <a:bodyPr/>
        <a:lstStyle/>
        <a:p>
          <a:endParaRPr lang="de-DE"/>
        </a:p>
      </dgm:t>
    </dgm:pt>
    <dgm:pt modelId="{FBD10DA3-6C3C-483F-908D-791ACC162C4C}">
      <dgm:prSet custT="1"/>
      <dgm:spPr/>
      <dgm:t>
        <a:bodyPr/>
        <a:lstStyle/>
        <a:p>
          <a:r>
            <a:rPr lang="de-DE" sz="1150" dirty="0">
              <a:solidFill>
                <a:srgbClr val="FFC000"/>
              </a:solidFill>
            </a:rPr>
            <a:t>Intensive Unterstützung durch Förderverein</a:t>
          </a:r>
        </a:p>
      </dgm:t>
    </dgm:pt>
    <dgm:pt modelId="{3CE7E18B-4446-4ACA-8F40-9EB8308E204A}" type="parTrans" cxnId="{66EBA1B1-54AD-42B2-8B5A-4FA22F55EE02}">
      <dgm:prSet/>
      <dgm:spPr/>
      <dgm:t>
        <a:bodyPr/>
        <a:lstStyle/>
        <a:p>
          <a:endParaRPr lang="de-DE"/>
        </a:p>
      </dgm:t>
    </dgm:pt>
    <dgm:pt modelId="{45567A61-9A99-4FDA-87BA-EA118BE212FD}" type="sibTrans" cxnId="{66EBA1B1-54AD-42B2-8B5A-4FA22F55EE02}">
      <dgm:prSet/>
      <dgm:spPr/>
      <dgm:t>
        <a:bodyPr/>
        <a:lstStyle/>
        <a:p>
          <a:endParaRPr lang="de-DE"/>
        </a:p>
      </dgm:t>
    </dgm:pt>
    <dgm:pt modelId="{9F00EC4C-F52A-4C73-80BE-7166CAFBF0C9}">
      <dgm:prSet custT="1"/>
      <dgm:spPr/>
      <dgm:t>
        <a:bodyPr/>
        <a:lstStyle/>
        <a:p>
          <a:r>
            <a:rPr lang="de-DE" sz="1150" dirty="0">
              <a:solidFill>
                <a:srgbClr val="FFC000"/>
              </a:solidFill>
            </a:rPr>
            <a:t>Außenklasse der ASS Schule f. Erziehungshilfe</a:t>
          </a:r>
        </a:p>
      </dgm:t>
    </dgm:pt>
    <dgm:pt modelId="{674C94A5-F31E-4345-AC32-B99629D806EC}" type="parTrans" cxnId="{112A7BB0-1FE4-4340-9C43-3520FEBC8167}">
      <dgm:prSet/>
      <dgm:spPr/>
      <dgm:t>
        <a:bodyPr/>
        <a:lstStyle/>
        <a:p>
          <a:endParaRPr lang="de-DE"/>
        </a:p>
      </dgm:t>
    </dgm:pt>
    <dgm:pt modelId="{78B7D35F-308B-467A-8756-538EB67C7EA2}" type="sibTrans" cxnId="{112A7BB0-1FE4-4340-9C43-3520FEBC8167}">
      <dgm:prSet/>
      <dgm:spPr/>
      <dgm:t>
        <a:bodyPr/>
        <a:lstStyle/>
        <a:p>
          <a:endParaRPr lang="de-DE"/>
        </a:p>
      </dgm:t>
    </dgm:pt>
    <dgm:pt modelId="{7D380BC3-51E8-4D42-A2CF-9B5E30271EAA}">
      <dgm:prSet custT="1"/>
      <dgm:spPr/>
      <dgm:t>
        <a:bodyPr/>
        <a:lstStyle/>
        <a:p>
          <a:r>
            <a:rPr lang="de-DE" sz="1150" dirty="0">
              <a:solidFill>
                <a:srgbClr val="FFC000"/>
              </a:solidFill>
            </a:rPr>
            <a:t>Instrumentenvorstellung musiktreibender Vereine</a:t>
          </a:r>
        </a:p>
      </dgm:t>
    </dgm:pt>
    <dgm:pt modelId="{CFA0DFAB-08F5-48CD-880E-9DBEDABCA6D4}" type="parTrans" cxnId="{9906B664-9BC1-4B92-8CCB-4C69AD01742A}">
      <dgm:prSet/>
      <dgm:spPr/>
      <dgm:t>
        <a:bodyPr/>
        <a:lstStyle/>
        <a:p>
          <a:endParaRPr lang="de-DE"/>
        </a:p>
      </dgm:t>
    </dgm:pt>
    <dgm:pt modelId="{EC4578DD-2B9F-42E1-A9DC-79728BCCBEF7}" type="sibTrans" cxnId="{9906B664-9BC1-4B92-8CCB-4C69AD01742A}">
      <dgm:prSet/>
      <dgm:spPr/>
      <dgm:t>
        <a:bodyPr/>
        <a:lstStyle/>
        <a:p>
          <a:endParaRPr lang="de-DE"/>
        </a:p>
      </dgm:t>
    </dgm:pt>
    <dgm:pt modelId="{9C93ED69-7A32-4593-BDA3-C2728688D5C9}">
      <dgm:prSet custT="1"/>
      <dgm:spPr/>
      <dgm:t>
        <a:bodyPr/>
        <a:lstStyle/>
        <a:p>
          <a:r>
            <a:rPr lang="de-DE" sz="1150">
              <a:solidFill>
                <a:srgbClr val="FFC000"/>
              </a:solidFill>
            </a:rPr>
            <a:t>Kooperation versch. Abteilungen TSV Ehningen</a:t>
          </a:r>
        </a:p>
      </dgm:t>
    </dgm:pt>
    <dgm:pt modelId="{B1384134-65EA-4A9D-B9D0-E3FC8DF8B8CF}" type="parTrans" cxnId="{36A27800-7296-4F48-9A77-650E6CCBEA10}">
      <dgm:prSet/>
      <dgm:spPr/>
      <dgm:t>
        <a:bodyPr/>
        <a:lstStyle/>
        <a:p>
          <a:endParaRPr lang="de-DE"/>
        </a:p>
      </dgm:t>
    </dgm:pt>
    <dgm:pt modelId="{FA402E0F-345D-48AE-BA07-649EE38EC95D}" type="sibTrans" cxnId="{36A27800-7296-4F48-9A77-650E6CCBEA10}">
      <dgm:prSet/>
      <dgm:spPr/>
      <dgm:t>
        <a:bodyPr/>
        <a:lstStyle/>
        <a:p>
          <a:endParaRPr lang="de-DE"/>
        </a:p>
      </dgm:t>
    </dgm:pt>
    <dgm:pt modelId="{B0701443-F51A-4A06-A7AB-48497F17AA93}">
      <dgm:prSet custT="1"/>
      <dgm:spPr/>
      <dgm:t>
        <a:bodyPr/>
        <a:lstStyle/>
        <a:p>
          <a:r>
            <a:rPr lang="de-DE" sz="1200" dirty="0" err="1">
              <a:solidFill>
                <a:srgbClr val="FFC000"/>
              </a:solidFill>
            </a:rPr>
            <a:t>PRO.f.i.S</a:t>
          </a:r>
          <a:r>
            <a:rPr lang="de-DE" sz="1200" dirty="0">
              <a:solidFill>
                <a:srgbClr val="FFC000"/>
              </a:solidFill>
            </a:rPr>
            <a:t> Zusatzangebote</a:t>
          </a:r>
        </a:p>
      </dgm:t>
    </dgm:pt>
    <dgm:pt modelId="{7E7C8A98-5563-4C02-8E36-F40FF9DA816B}" type="parTrans" cxnId="{9A84DB65-EBFF-41E7-8FFF-303F7D4F8707}">
      <dgm:prSet/>
      <dgm:spPr/>
      <dgm:t>
        <a:bodyPr/>
        <a:lstStyle/>
        <a:p>
          <a:endParaRPr lang="de-DE"/>
        </a:p>
      </dgm:t>
    </dgm:pt>
    <dgm:pt modelId="{4862881B-6107-47DA-8D31-783EA7B056FA}" type="sibTrans" cxnId="{9A84DB65-EBFF-41E7-8FFF-303F7D4F8707}">
      <dgm:prSet/>
      <dgm:spPr/>
      <dgm:t>
        <a:bodyPr/>
        <a:lstStyle/>
        <a:p>
          <a:endParaRPr lang="de-DE"/>
        </a:p>
      </dgm:t>
    </dgm:pt>
    <dgm:pt modelId="{DF1F4554-54CF-48B6-8971-88EB04EB26B5}">
      <dgm:prSet custT="1"/>
      <dgm:spPr/>
      <dgm:t>
        <a:bodyPr/>
        <a:lstStyle/>
        <a:p>
          <a:r>
            <a:rPr lang="de-DE" sz="1000" dirty="0"/>
            <a:t>Regelmäßiges Infoblatt FKS-Express</a:t>
          </a:r>
        </a:p>
      </dgm:t>
    </dgm:pt>
    <dgm:pt modelId="{E69B840F-CA0B-4AFA-977F-0D2BA01204D0}" type="parTrans" cxnId="{D79A6A8C-7A3E-4F60-B59D-6BB62E258064}">
      <dgm:prSet/>
      <dgm:spPr/>
      <dgm:t>
        <a:bodyPr/>
        <a:lstStyle/>
        <a:p>
          <a:endParaRPr lang="de-DE"/>
        </a:p>
      </dgm:t>
    </dgm:pt>
    <dgm:pt modelId="{F0591966-4326-472B-BB0B-EF306FB8156C}" type="sibTrans" cxnId="{D79A6A8C-7A3E-4F60-B59D-6BB62E258064}">
      <dgm:prSet/>
      <dgm:spPr/>
      <dgm:t>
        <a:bodyPr/>
        <a:lstStyle/>
        <a:p>
          <a:endParaRPr lang="de-DE"/>
        </a:p>
      </dgm:t>
    </dgm:pt>
    <dgm:pt modelId="{63C183E4-2B25-454C-9C3C-AF08E77192BC}">
      <dgm:prSet custT="1"/>
      <dgm:spPr/>
      <dgm:t>
        <a:bodyPr/>
        <a:lstStyle/>
        <a:p>
          <a:r>
            <a:rPr lang="de-DE" sz="1100" dirty="0">
              <a:solidFill>
                <a:srgbClr val="FFC000"/>
              </a:solidFill>
              <a:latin typeface="+mn-lt"/>
            </a:rPr>
            <a:t>Projekt </a:t>
          </a:r>
          <a:r>
            <a:rPr lang="de-DE" sz="1100" i="1" dirty="0">
              <a:solidFill>
                <a:srgbClr val="FFC000"/>
              </a:solidFill>
              <a:latin typeface="+mn-lt"/>
            </a:rPr>
            <a:t>Sucht und Genuss</a:t>
          </a:r>
        </a:p>
      </dgm:t>
    </dgm:pt>
    <dgm:pt modelId="{7AD37987-681A-4D66-8074-9ACA948A1CFB}" type="parTrans" cxnId="{43B36C7B-C7DA-4E6B-86FF-D0684B2A2C71}">
      <dgm:prSet/>
      <dgm:spPr/>
      <dgm:t>
        <a:bodyPr/>
        <a:lstStyle/>
        <a:p>
          <a:endParaRPr lang="de-DE"/>
        </a:p>
      </dgm:t>
    </dgm:pt>
    <dgm:pt modelId="{5EF87148-8994-4DA0-BAC1-CB18FF1EC748}" type="sibTrans" cxnId="{43B36C7B-C7DA-4E6B-86FF-D0684B2A2C71}">
      <dgm:prSet/>
      <dgm:spPr/>
      <dgm:t>
        <a:bodyPr/>
        <a:lstStyle/>
        <a:p>
          <a:endParaRPr lang="de-DE"/>
        </a:p>
      </dgm:t>
    </dgm:pt>
    <dgm:pt modelId="{B2468384-A175-441F-B4D8-A75B311A72F3}">
      <dgm:prSet custT="1"/>
      <dgm:spPr/>
      <dgm:t>
        <a:bodyPr/>
        <a:lstStyle/>
        <a:p>
          <a:r>
            <a:rPr lang="de-DE" sz="1100" dirty="0">
              <a:solidFill>
                <a:srgbClr val="FFC000"/>
              </a:solidFill>
              <a:latin typeface="+mn-lt"/>
            </a:rPr>
            <a:t>Sozialpädagogische Gruppenarbeit</a:t>
          </a:r>
        </a:p>
      </dgm:t>
    </dgm:pt>
    <dgm:pt modelId="{95F4239D-5E9E-4D4D-AF15-F51B2B776ACD}" type="parTrans" cxnId="{E61C02B6-87B6-4AE4-BD8A-EC765CEC9851}">
      <dgm:prSet/>
      <dgm:spPr/>
      <dgm:t>
        <a:bodyPr/>
        <a:lstStyle/>
        <a:p>
          <a:endParaRPr lang="de-DE"/>
        </a:p>
      </dgm:t>
    </dgm:pt>
    <dgm:pt modelId="{80D4225C-2C14-47F2-892C-0C08CFB41A03}" type="sibTrans" cxnId="{E61C02B6-87B6-4AE4-BD8A-EC765CEC9851}">
      <dgm:prSet/>
      <dgm:spPr/>
      <dgm:t>
        <a:bodyPr/>
        <a:lstStyle/>
        <a:p>
          <a:endParaRPr lang="de-DE"/>
        </a:p>
      </dgm:t>
    </dgm:pt>
    <dgm:pt modelId="{C1D4B059-9D92-4895-8827-042654FAC335}">
      <dgm:prSet custT="1"/>
      <dgm:spPr/>
      <dgm:t>
        <a:bodyPr/>
        <a:lstStyle/>
        <a:p>
          <a:r>
            <a:rPr lang="de-DE" sz="1100" dirty="0">
              <a:solidFill>
                <a:srgbClr val="FFC000"/>
              </a:solidFill>
              <a:latin typeface="+mn-lt"/>
            </a:rPr>
            <a:t>rhythmisierte</a:t>
          </a:r>
          <a:br>
            <a:rPr lang="de-DE" sz="1100" dirty="0">
              <a:solidFill>
                <a:srgbClr val="FFC000"/>
              </a:solidFill>
              <a:latin typeface="+mn-lt"/>
            </a:rPr>
          </a:br>
          <a:r>
            <a:rPr lang="de-DE" sz="1100" dirty="0">
              <a:solidFill>
                <a:srgbClr val="FFC000"/>
              </a:solidFill>
              <a:latin typeface="+mn-lt"/>
            </a:rPr>
            <a:t>Ganztagesschule </a:t>
          </a:r>
          <a:br>
            <a:rPr lang="de-DE" sz="1100" dirty="0">
              <a:solidFill>
                <a:srgbClr val="FFC000"/>
              </a:solidFill>
              <a:latin typeface="+mn-lt"/>
            </a:rPr>
          </a:br>
          <a:r>
            <a:rPr lang="de-DE" sz="1100" dirty="0">
              <a:solidFill>
                <a:srgbClr val="FFC000"/>
              </a:solidFill>
              <a:latin typeface="+mn-lt"/>
            </a:rPr>
            <a:t>ab Klasse 5</a:t>
          </a:r>
        </a:p>
      </dgm:t>
    </dgm:pt>
    <dgm:pt modelId="{0EFDB10E-E709-49DB-82B1-647061416434}" type="parTrans" cxnId="{7111479C-260A-4078-9A4E-8857D951DF81}">
      <dgm:prSet/>
      <dgm:spPr/>
      <dgm:t>
        <a:bodyPr/>
        <a:lstStyle/>
        <a:p>
          <a:endParaRPr lang="de-DE"/>
        </a:p>
      </dgm:t>
    </dgm:pt>
    <dgm:pt modelId="{5827C12C-7D5A-4F9C-981D-9E71244EC706}" type="sibTrans" cxnId="{7111479C-260A-4078-9A4E-8857D951DF81}">
      <dgm:prSet/>
      <dgm:spPr/>
      <dgm:t>
        <a:bodyPr/>
        <a:lstStyle/>
        <a:p>
          <a:endParaRPr lang="de-DE"/>
        </a:p>
      </dgm:t>
    </dgm:pt>
    <dgm:pt modelId="{95F4DC23-C390-44B6-A915-DF460B65155A}">
      <dgm:prSet custT="1"/>
      <dgm:spPr/>
      <dgm:t>
        <a:bodyPr/>
        <a:lstStyle/>
        <a:p>
          <a:r>
            <a:rPr lang="de-DE" sz="1150">
              <a:solidFill>
                <a:srgbClr val="FFC000"/>
              </a:solidFill>
            </a:rPr>
            <a:t>Komunale Bildungsangebote </a:t>
          </a:r>
          <a:br>
            <a:rPr lang="de-DE" sz="1150">
              <a:solidFill>
                <a:srgbClr val="FFC000"/>
              </a:solidFill>
            </a:rPr>
          </a:br>
          <a:r>
            <a:rPr lang="de-DE" sz="1150">
              <a:solidFill>
                <a:srgbClr val="FFC000"/>
              </a:solidFill>
            </a:rPr>
            <a:t>FIT FOR LIFE</a:t>
          </a:r>
        </a:p>
      </dgm:t>
    </dgm:pt>
    <dgm:pt modelId="{514B0DD2-D37E-4F66-A040-D587FA3A0D17}" type="parTrans" cxnId="{E75E5D0E-CBF6-4E73-A9FB-4B2B09C3B1ED}">
      <dgm:prSet/>
      <dgm:spPr/>
      <dgm:t>
        <a:bodyPr/>
        <a:lstStyle/>
        <a:p>
          <a:endParaRPr lang="de-DE"/>
        </a:p>
      </dgm:t>
    </dgm:pt>
    <dgm:pt modelId="{FF386CBD-9796-4033-9D77-DBD01D2427B4}" type="sibTrans" cxnId="{E75E5D0E-CBF6-4E73-A9FB-4B2B09C3B1ED}">
      <dgm:prSet/>
      <dgm:spPr/>
      <dgm:t>
        <a:bodyPr/>
        <a:lstStyle/>
        <a:p>
          <a:endParaRPr lang="de-DE"/>
        </a:p>
      </dgm:t>
    </dgm:pt>
    <dgm:pt modelId="{EF5BF9E1-0DF9-440F-939F-5D81F89878B4}">
      <dgm:prSet custT="1"/>
      <dgm:spPr/>
      <dgm:t>
        <a:bodyPr/>
        <a:lstStyle/>
        <a:p>
          <a:r>
            <a:rPr lang="de-DE" sz="1100" dirty="0">
              <a:solidFill>
                <a:srgbClr val="FFC000"/>
              </a:solidFill>
              <a:latin typeface="+mn-lt"/>
            </a:rPr>
            <a:t>selbstgestalteter Aufenthaltsraum</a:t>
          </a:r>
          <a:br>
            <a:rPr lang="de-DE" sz="1100" dirty="0">
              <a:solidFill>
                <a:srgbClr val="FFC000"/>
              </a:solidFill>
              <a:latin typeface="+mn-lt"/>
            </a:rPr>
          </a:br>
          <a:r>
            <a:rPr lang="de-DE" sz="1100" dirty="0">
              <a:solidFill>
                <a:srgbClr val="FFC000"/>
              </a:solidFill>
              <a:latin typeface="+mn-lt"/>
            </a:rPr>
            <a:t>"Offener Raum"</a:t>
          </a:r>
        </a:p>
      </dgm:t>
    </dgm:pt>
    <dgm:pt modelId="{C62DAEFF-CE61-402D-A96A-86EE398072D8}" type="parTrans" cxnId="{A61A2FEB-EE72-496E-9753-F84F9A73C03D}">
      <dgm:prSet/>
      <dgm:spPr/>
      <dgm:t>
        <a:bodyPr/>
        <a:lstStyle/>
        <a:p>
          <a:endParaRPr lang="de-DE"/>
        </a:p>
      </dgm:t>
    </dgm:pt>
    <dgm:pt modelId="{0D371878-2D1B-49E1-8CC2-A99EACA97085}" type="sibTrans" cxnId="{A61A2FEB-EE72-496E-9753-F84F9A73C03D}">
      <dgm:prSet/>
      <dgm:spPr/>
      <dgm:t>
        <a:bodyPr/>
        <a:lstStyle/>
        <a:p>
          <a:endParaRPr lang="de-DE"/>
        </a:p>
      </dgm:t>
    </dgm:pt>
    <dgm:pt modelId="{1C974E0E-2CCB-463D-B58F-7E7151EBA456}">
      <dgm:prSet custT="1"/>
      <dgm:spPr/>
      <dgm:t>
        <a:bodyPr/>
        <a:lstStyle/>
        <a:p>
          <a:r>
            <a:rPr lang="de-DE" sz="1100" dirty="0">
              <a:solidFill>
                <a:srgbClr val="FFC000"/>
              </a:solidFill>
              <a:latin typeface="+mn-lt"/>
            </a:rPr>
            <a:t>Kommunale Bildungsangebote</a:t>
          </a:r>
          <a:br>
            <a:rPr lang="de-DE" sz="1100" dirty="0">
              <a:solidFill>
                <a:srgbClr val="FFC000"/>
              </a:solidFill>
              <a:latin typeface="+mn-lt"/>
            </a:rPr>
          </a:br>
          <a:r>
            <a:rPr lang="de-DE" sz="1100" dirty="0">
              <a:solidFill>
                <a:srgbClr val="FFC000"/>
              </a:solidFill>
              <a:latin typeface="+mn-lt"/>
            </a:rPr>
            <a:t>FIT FOR LIFE</a:t>
          </a:r>
        </a:p>
      </dgm:t>
    </dgm:pt>
    <dgm:pt modelId="{8A57F2FE-8521-4C84-BDDD-8A8702FFFB89}" type="parTrans" cxnId="{10020646-C1A7-4A6A-9D7D-F90939D11F3A}">
      <dgm:prSet/>
      <dgm:spPr/>
      <dgm:t>
        <a:bodyPr/>
        <a:lstStyle/>
        <a:p>
          <a:endParaRPr lang="de-DE"/>
        </a:p>
      </dgm:t>
    </dgm:pt>
    <dgm:pt modelId="{A8E4BB67-0B75-478F-AC63-8527E25C9631}" type="sibTrans" cxnId="{10020646-C1A7-4A6A-9D7D-F90939D11F3A}">
      <dgm:prSet/>
      <dgm:spPr/>
      <dgm:t>
        <a:bodyPr/>
        <a:lstStyle/>
        <a:p>
          <a:endParaRPr lang="de-DE"/>
        </a:p>
      </dgm:t>
    </dgm:pt>
    <dgm:pt modelId="{6590AF3C-A020-4CCC-B351-6A817D923507}">
      <dgm:prSet custT="1"/>
      <dgm:spPr/>
      <dgm:t>
        <a:bodyPr/>
        <a:lstStyle/>
        <a:p>
          <a:r>
            <a:rPr lang="de-DE" sz="1000" dirty="0"/>
            <a:t>intensive </a:t>
          </a:r>
          <a:r>
            <a:rPr lang="de-DE" sz="1000" dirty="0" err="1"/>
            <a:t>indiv</a:t>
          </a:r>
          <a:r>
            <a:rPr lang="de-DE" sz="1000" dirty="0"/>
            <a:t>. Potentialentwicklung</a:t>
          </a:r>
        </a:p>
      </dgm:t>
    </dgm:pt>
    <dgm:pt modelId="{711880A0-46FD-4960-B150-72FB1B1DC4D6}" type="parTrans" cxnId="{C618D9DF-FCF1-4D62-8E8E-B31E14F1644A}">
      <dgm:prSet/>
      <dgm:spPr/>
      <dgm:t>
        <a:bodyPr/>
        <a:lstStyle/>
        <a:p>
          <a:endParaRPr lang="de-DE"/>
        </a:p>
      </dgm:t>
    </dgm:pt>
    <dgm:pt modelId="{C1420897-184D-4BBB-AC9C-A4A04B15003C}" type="sibTrans" cxnId="{C618D9DF-FCF1-4D62-8E8E-B31E14F1644A}">
      <dgm:prSet/>
      <dgm:spPr/>
      <dgm:t>
        <a:bodyPr/>
        <a:lstStyle/>
        <a:p>
          <a:endParaRPr lang="de-DE"/>
        </a:p>
      </dgm:t>
    </dgm:pt>
    <dgm:pt modelId="{A827DCB2-850D-4B8B-8727-BDA7C617C73E}">
      <dgm:prSet custT="1"/>
      <dgm:spPr/>
      <dgm:t>
        <a:bodyPr/>
        <a:lstStyle/>
        <a:p>
          <a:r>
            <a:rPr lang="de-DE" sz="1000" dirty="0"/>
            <a:t>Lernen mit Lerntagebuch und Lernpaketen</a:t>
          </a:r>
        </a:p>
      </dgm:t>
    </dgm:pt>
    <dgm:pt modelId="{947E74CB-C16D-4C39-86C1-E5CF83202419}" type="parTrans" cxnId="{4ACCE715-C786-42F8-AC5C-6AF6347B09F1}">
      <dgm:prSet/>
      <dgm:spPr/>
      <dgm:t>
        <a:bodyPr/>
        <a:lstStyle/>
        <a:p>
          <a:endParaRPr lang="de-DE"/>
        </a:p>
      </dgm:t>
    </dgm:pt>
    <dgm:pt modelId="{F6DA7182-89EF-4D0F-B36B-CB1F384931C2}" type="sibTrans" cxnId="{4ACCE715-C786-42F8-AC5C-6AF6347B09F1}">
      <dgm:prSet/>
      <dgm:spPr/>
      <dgm:t>
        <a:bodyPr/>
        <a:lstStyle/>
        <a:p>
          <a:endParaRPr lang="de-DE"/>
        </a:p>
      </dgm:t>
    </dgm:pt>
    <dgm:pt modelId="{322D4AFB-4C06-48F6-A221-2391645F3B49}">
      <dgm:prSet custT="1"/>
      <dgm:spPr/>
      <dgm:t>
        <a:bodyPr/>
        <a:lstStyle/>
        <a:p>
          <a:r>
            <a:rPr lang="de-DE" sz="1000" dirty="0"/>
            <a:t>Lehrer als Lerncoach</a:t>
          </a:r>
        </a:p>
      </dgm:t>
    </dgm:pt>
    <dgm:pt modelId="{4CAB3370-B5EA-4EC1-9C48-3AB3AEDA1D3A}" type="parTrans" cxnId="{79DF97C8-0CD7-42F9-8346-88EA7CA5BC32}">
      <dgm:prSet/>
      <dgm:spPr/>
      <dgm:t>
        <a:bodyPr/>
        <a:lstStyle/>
        <a:p>
          <a:endParaRPr lang="de-DE"/>
        </a:p>
      </dgm:t>
    </dgm:pt>
    <dgm:pt modelId="{D1C8D61C-03D6-4B39-B370-C1720EE893E6}" type="sibTrans" cxnId="{79DF97C8-0CD7-42F9-8346-88EA7CA5BC32}">
      <dgm:prSet/>
      <dgm:spPr/>
      <dgm:t>
        <a:bodyPr/>
        <a:lstStyle/>
        <a:p>
          <a:endParaRPr lang="de-DE"/>
        </a:p>
      </dgm:t>
    </dgm:pt>
    <dgm:pt modelId="{2F7905B2-3906-4CCE-B437-B0FFFE0B9285}">
      <dgm:prSet custT="1"/>
      <dgm:spPr/>
      <dgm:t>
        <a:bodyPr/>
        <a:lstStyle/>
        <a:p>
          <a:r>
            <a:rPr lang="de-DE" sz="1000" dirty="0"/>
            <a:t>Kooperatives Lernen</a:t>
          </a:r>
        </a:p>
      </dgm:t>
    </dgm:pt>
    <dgm:pt modelId="{AC6E2E52-0865-4332-B881-16BE94AD4503}" type="parTrans" cxnId="{5949ED06-4025-4B74-8FD1-B2436AEB17A8}">
      <dgm:prSet/>
      <dgm:spPr/>
      <dgm:t>
        <a:bodyPr/>
        <a:lstStyle/>
        <a:p>
          <a:endParaRPr lang="de-DE"/>
        </a:p>
      </dgm:t>
    </dgm:pt>
    <dgm:pt modelId="{9CD6F5BD-BB26-4B1C-8EFB-24A77CDB8493}" type="sibTrans" cxnId="{5949ED06-4025-4B74-8FD1-B2436AEB17A8}">
      <dgm:prSet/>
      <dgm:spPr/>
      <dgm:t>
        <a:bodyPr/>
        <a:lstStyle/>
        <a:p>
          <a:endParaRPr lang="de-DE"/>
        </a:p>
      </dgm:t>
    </dgm:pt>
    <dgm:pt modelId="{79415D78-EBD7-4DBF-B6D2-28CFCDE4BE26}">
      <dgm:prSet custT="1"/>
      <dgm:spPr/>
      <dgm:t>
        <a:bodyPr/>
        <a:lstStyle/>
        <a:p>
          <a:r>
            <a:rPr lang="de-DE" sz="1200" dirty="0">
              <a:solidFill>
                <a:srgbClr val="FFC000"/>
              </a:solidFill>
            </a:rPr>
            <a:t>Konzept Leseförderung </a:t>
          </a:r>
        </a:p>
      </dgm:t>
    </dgm:pt>
    <dgm:pt modelId="{8D38B983-E6ED-4BCA-89E8-DEDCDD0532A6}" type="parTrans" cxnId="{E0FFA630-AA9A-49FE-A00D-0D55E821E81E}">
      <dgm:prSet/>
      <dgm:spPr/>
      <dgm:t>
        <a:bodyPr/>
        <a:lstStyle/>
        <a:p>
          <a:endParaRPr lang="de-DE"/>
        </a:p>
      </dgm:t>
    </dgm:pt>
    <dgm:pt modelId="{20B5837F-113F-4775-8ADC-90127ECBE35F}" type="sibTrans" cxnId="{E0FFA630-AA9A-49FE-A00D-0D55E821E81E}">
      <dgm:prSet/>
      <dgm:spPr/>
      <dgm:t>
        <a:bodyPr/>
        <a:lstStyle/>
        <a:p>
          <a:endParaRPr lang="de-DE"/>
        </a:p>
      </dgm:t>
    </dgm:pt>
    <dgm:pt modelId="{641E5A04-08AC-49F8-BD0E-8AF9D61F4CFF}">
      <dgm:prSet custT="1"/>
      <dgm:spPr/>
      <dgm:t>
        <a:bodyPr/>
        <a:lstStyle/>
        <a:p>
          <a:r>
            <a:rPr lang="de-DE" sz="1000" dirty="0"/>
            <a:t>Schulaufgaben statt Hausaufgaben</a:t>
          </a:r>
        </a:p>
      </dgm:t>
    </dgm:pt>
    <dgm:pt modelId="{31CE7FAD-D3E5-463A-8477-7170D53E586B}" type="parTrans" cxnId="{25E33123-CF48-4C9E-8D98-D615C6F47EE9}">
      <dgm:prSet/>
      <dgm:spPr/>
      <dgm:t>
        <a:bodyPr/>
        <a:lstStyle/>
        <a:p>
          <a:endParaRPr lang="de-DE"/>
        </a:p>
      </dgm:t>
    </dgm:pt>
    <dgm:pt modelId="{D0DBB6D9-42D7-407C-ADFC-4B2C27C56AC2}" type="sibTrans" cxnId="{25E33123-CF48-4C9E-8D98-D615C6F47EE9}">
      <dgm:prSet/>
      <dgm:spPr/>
      <dgm:t>
        <a:bodyPr/>
        <a:lstStyle/>
        <a:p>
          <a:endParaRPr lang="de-DE"/>
        </a:p>
      </dgm:t>
    </dgm:pt>
    <dgm:pt modelId="{6AAE77BB-0800-4A90-AD0B-A7D18346706F}">
      <dgm:prSet custT="1"/>
      <dgm:spPr/>
      <dgm:t>
        <a:bodyPr/>
        <a:lstStyle/>
        <a:p>
          <a:r>
            <a:rPr lang="de-DE" sz="1000" dirty="0"/>
            <a:t>Begabtenförderung</a:t>
          </a:r>
        </a:p>
      </dgm:t>
    </dgm:pt>
    <dgm:pt modelId="{98F853A1-2D10-4517-997F-B0BBAB56BE50}" type="parTrans" cxnId="{A3F6228A-B150-4515-9620-854A3790B80B}">
      <dgm:prSet/>
      <dgm:spPr/>
      <dgm:t>
        <a:bodyPr/>
        <a:lstStyle/>
        <a:p>
          <a:endParaRPr lang="de-DE"/>
        </a:p>
      </dgm:t>
    </dgm:pt>
    <dgm:pt modelId="{16567E66-1870-4086-944F-169922EDBD1E}" type="sibTrans" cxnId="{A3F6228A-B150-4515-9620-854A3790B80B}">
      <dgm:prSet/>
      <dgm:spPr/>
      <dgm:t>
        <a:bodyPr/>
        <a:lstStyle/>
        <a:p>
          <a:endParaRPr lang="de-DE"/>
        </a:p>
      </dgm:t>
    </dgm:pt>
    <dgm:pt modelId="{8249F708-3FAD-4843-AA44-2F5EDEC552F0}">
      <dgm:prSet custT="1"/>
      <dgm:spPr/>
      <dgm:t>
        <a:bodyPr/>
        <a:lstStyle/>
        <a:p>
          <a:r>
            <a:rPr lang="de-DE" sz="1000" dirty="0"/>
            <a:t>Lehrer aus allen Schularten</a:t>
          </a:r>
        </a:p>
      </dgm:t>
    </dgm:pt>
    <dgm:pt modelId="{01F825DE-CDA4-451B-9D37-4058C7E1D52C}" type="parTrans" cxnId="{E13ED223-DB52-4E97-8442-A519A8352FEB}">
      <dgm:prSet/>
      <dgm:spPr/>
      <dgm:t>
        <a:bodyPr/>
        <a:lstStyle/>
        <a:p>
          <a:endParaRPr lang="de-DE"/>
        </a:p>
      </dgm:t>
    </dgm:pt>
    <dgm:pt modelId="{0E3C4C83-D2F5-4947-AE6B-74DDBA51308A}" type="sibTrans" cxnId="{E13ED223-DB52-4E97-8442-A519A8352FEB}">
      <dgm:prSet/>
      <dgm:spPr/>
      <dgm:t>
        <a:bodyPr/>
        <a:lstStyle/>
        <a:p>
          <a:endParaRPr lang="de-DE"/>
        </a:p>
      </dgm:t>
    </dgm:pt>
    <dgm:pt modelId="{D0CCB281-BCEF-471D-918C-CB7D132905F5}">
      <dgm:prSet custT="1"/>
      <dgm:spPr/>
      <dgm:t>
        <a:bodyPr/>
        <a:lstStyle/>
        <a:p>
          <a:r>
            <a:rPr lang="de-DE" sz="1000" dirty="0"/>
            <a:t>Klassenportfolio 1-10</a:t>
          </a:r>
        </a:p>
      </dgm:t>
    </dgm:pt>
    <dgm:pt modelId="{3FB1D885-9181-4334-8FCC-67FF67DCFB9A}" type="parTrans" cxnId="{0DDEC17B-ADB7-45AC-B359-484CA9803362}">
      <dgm:prSet/>
      <dgm:spPr/>
      <dgm:t>
        <a:bodyPr/>
        <a:lstStyle/>
        <a:p>
          <a:endParaRPr lang="de-DE"/>
        </a:p>
      </dgm:t>
    </dgm:pt>
    <dgm:pt modelId="{5E71CCE5-0DFB-4B00-91B3-F2F464AA1F60}" type="sibTrans" cxnId="{0DDEC17B-ADB7-45AC-B359-484CA9803362}">
      <dgm:prSet/>
      <dgm:spPr/>
      <dgm:t>
        <a:bodyPr/>
        <a:lstStyle/>
        <a:p>
          <a:endParaRPr lang="de-DE"/>
        </a:p>
      </dgm:t>
    </dgm:pt>
    <dgm:pt modelId="{7EB895A3-5DBA-4AD0-AE58-815A3914A330}">
      <dgm:prSet custT="1"/>
      <dgm:spPr/>
      <dgm:t>
        <a:bodyPr/>
        <a:lstStyle/>
        <a:p>
          <a:r>
            <a:rPr lang="de-DE" sz="1000" dirty="0"/>
            <a:t>Einrichtungskonzept Lernlandschaft</a:t>
          </a:r>
        </a:p>
      </dgm:t>
    </dgm:pt>
    <dgm:pt modelId="{3F20CA6A-6CBB-4C83-B4A3-3A9D10E83004}" type="parTrans" cxnId="{DF24026E-9AAA-44F3-871C-53B8E1885908}">
      <dgm:prSet/>
      <dgm:spPr/>
      <dgm:t>
        <a:bodyPr/>
        <a:lstStyle/>
        <a:p>
          <a:endParaRPr lang="de-DE"/>
        </a:p>
      </dgm:t>
    </dgm:pt>
    <dgm:pt modelId="{89F9427F-357A-4A3B-8928-BBAA90AC4EA4}" type="sibTrans" cxnId="{DF24026E-9AAA-44F3-871C-53B8E1885908}">
      <dgm:prSet/>
      <dgm:spPr/>
      <dgm:t>
        <a:bodyPr/>
        <a:lstStyle/>
        <a:p>
          <a:endParaRPr lang="de-DE"/>
        </a:p>
      </dgm:t>
    </dgm:pt>
    <dgm:pt modelId="{A39D8FC3-07EB-4845-BA3F-E87F551FD182}">
      <dgm:prSet custT="1"/>
      <dgm:spPr/>
      <dgm:t>
        <a:bodyPr/>
        <a:lstStyle/>
        <a:p>
          <a:r>
            <a:rPr lang="de-DE" sz="1000" dirty="0"/>
            <a:t>Systematische Ausstattung mit elektr. Whiteboards</a:t>
          </a:r>
        </a:p>
      </dgm:t>
    </dgm:pt>
    <dgm:pt modelId="{3948F4B9-DA6A-4E2A-A8A6-D33FE3109618}" type="parTrans" cxnId="{3532C403-89B5-4D4B-8D23-51FB7EAC325E}">
      <dgm:prSet/>
      <dgm:spPr/>
      <dgm:t>
        <a:bodyPr/>
        <a:lstStyle/>
        <a:p>
          <a:endParaRPr lang="de-DE"/>
        </a:p>
      </dgm:t>
    </dgm:pt>
    <dgm:pt modelId="{114896AF-2B8C-4F62-8CCF-56B91C33177C}" type="sibTrans" cxnId="{3532C403-89B5-4D4B-8D23-51FB7EAC325E}">
      <dgm:prSet/>
      <dgm:spPr/>
      <dgm:t>
        <a:bodyPr/>
        <a:lstStyle/>
        <a:p>
          <a:endParaRPr lang="de-DE"/>
        </a:p>
      </dgm:t>
    </dgm:pt>
    <dgm:pt modelId="{0B639171-0338-4A2C-A4B7-84E1E7913DB8}">
      <dgm:prSet custT="1"/>
      <dgm:spPr/>
      <dgm:t>
        <a:bodyPr/>
        <a:lstStyle/>
        <a:p>
          <a:r>
            <a:rPr lang="de-DE" sz="1000" dirty="0"/>
            <a:t>Lernen ohne Angst: Sitzenbleiben war gestern</a:t>
          </a:r>
        </a:p>
      </dgm:t>
    </dgm:pt>
    <dgm:pt modelId="{6EAC719C-8CC8-4FE9-8955-D18785095E53}" type="parTrans" cxnId="{CF944AE1-AA03-43B2-A755-DE909AD9B455}">
      <dgm:prSet/>
      <dgm:spPr/>
      <dgm:t>
        <a:bodyPr/>
        <a:lstStyle/>
        <a:p>
          <a:endParaRPr lang="de-DE"/>
        </a:p>
      </dgm:t>
    </dgm:pt>
    <dgm:pt modelId="{A88F1A4F-82B0-46F6-AAB3-C27971441D84}" type="sibTrans" cxnId="{CF944AE1-AA03-43B2-A755-DE909AD9B455}">
      <dgm:prSet/>
      <dgm:spPr/>
      <dgm:t>
        <a:bodyPr/>
        <a:lstStyle/>
        <a:p>
          <a:endParaRPr lang="de-DE"/>
        </a:p>
      </dgm:t>
    </dgm:pt>
    <dgm:pt modelId="{59492C5B-1CCC-4E20-9A51-62876C233448}">
      <dgm:prSet custT="1"/>
      <dgm:spPr/>
      <dgm:t>
        <a:bodyPr/>
        <a:lstStyle/>
        <a:p>
          <a:r>
            <a:rPr lang="de-DE" sz="1150" dirty="0">
              <a:solidFill>
                <a:srgbClr val="FFC000"/>
              </a:solidFill>
            </a:rPr>
            <a:t>Qualitätskonzept IQES</a:t>
          </a:r>
        </a:p>
      </dgm:t>
    </dgm:pt>
    <dgm:pt modelId="{B10F8ADB-A331-4906-A815-68B81F50B0A1}" type="parTrans" cxnId="{6DB89EA8-E971-4E02-88D3-BA4F97B09645}">
      <dgm:prSet/>
      <dgm:spPr/>
      <dgm:t>
        <a:bodyPr/>
        <a:lstStyle/>
        <a:p>
          <a:endParaRPr lang="de-DE"/>
        </a:p>
      </dgm:t>
    </dgm:pt>
    <dgm:pt modelId="{208AB692-632D-4798-84FA-F07FCADB69E0}" type="sibTrans" cxnId="{6DB89EA8-E971-4E02-88D3-BA4F97B09645}">
      <dgm:prSet/>
      <dgm:spPr/>
      <dgm:t>
        <a:bodyPr/>
        <a:lstStyle/>
        <a:p>
          <a:endParaRPr lang="de-DE"/>
        </a:p>
      </dgm:t>
    </dgm:pt>
    <dgm:pt modelId="{8BBAF583-955B-41E1-AB74-56CF41800F23}">
      <dgm:prSet custT="1"/>
      <dgm:spPr/>
      <dgm:t>
        <a:bodyPr/>
        <a:lstStyle/>
        <a:p>
          <a:r>
            <a:rPr lang="de-DE" sz="1150">
              <a:solidFill>
                <a:srgbClr val="FFC000"/>
              </a:solidFill>
            </a:rPr>
            <a:t>Vernetzung mit anderen Gemeinschaftsschulen</a:t>
          </a:r>
        </a:p>
      </dgm:t>
    </dgm:pt>
    <dgm:pt modelId="{ACA93F38-8818-46CA-BDDE-3EDDAC447E22}" type="parTrans" cxnId="{20BCDF65-CC9A-4CBB-8AD1-2DB2CD8BEF97}">
      <dgm:prSet/>
      <dgm:spPr/>
      <dgm:t>
        <a:bodyPr/>
        <a:lstStyle/>
        <a:p>
          <a:endParaRPr lang="de-DE"/>
        </a:p>
      </dgm:t>
    </dgm:pt>
    <dgm:pt modelId="{48367F4C-3D6D-44B0-B979-91D6962C1A20}" type="sibTrans" cxnId="{20BCDF65-CC9A-4CBB-8AD1-2DB2CD8BEF97}">
      <dgm:prSet/>
      <dgm:spPr/>
      <dgm:t>
        <a:bodyPr/>
        <a:lstStyle/>
        <a:p>
          <a:endParaRPr lang="de-DE"/>
        </a:p>
      </dgm:t>
    </dgm:pt>
    <dgm:pt modelId="{D43B06BB-C2EF-41F2-83D4-0D701F947942}">
      <dgm:prSet custT="1"/>
      <dgm:spPr/>
      <dgm:t>
        <a:bodyPr/>
        <a:lstStyle/>
        <a:p>
          <a:r>
            <a:rPr lang="de-DE" sz="1200" dirty="0">
              <a:solidFill>
                <a:srgbClr val="FFC000"/>
              </a:solidFill>
            </a:rPr>
            <a:t>inklusives Lernen</a:t>
          </a:r>
        </a:p>
      </dgm:t>
    </dgm:pt>
    <dgm:pt modelId="{EF248CBE-CA41-4944-AC8C-2F912A5B0B25}" type="parTrans" cxnId="{4CB9C587-B9BB-43FF-97A9-B8A14CBA5310}">
      <dgm:prSet/>
      <dgm:spPr/>
      <dgm:t>
        <a:bodyPr/>
        <a:lstStyle/>
        <a:p>
          <a:endParaRPr lang="de-DE"/>
        </a:p>
      </dgm:t>
    </dgm:pt>
    <dgm:pt modelId="{7B7CAB4E-83C6-4E45-B4EA-8BFCAC42DFDD}" type="sibTrans" cxnId="{4CB9C587-B9BB-43FF-97A9-B8A14CBA5310}">
      <dgm:prSet/>
      <dgm:spPr/>
      <dgm:t>
        <a:bodyPr/>
        <a:lstStyle/>
        <a:p>
          <a:endParaRPr lang="de-DE"/>
        </a:p>
      </dgm:t>
    </dgm:pt>
    <dgm:pt modelId="{C296F145-DC34-4E37-8227-287700A19C54}" type="pres">
      <dgm:prSet presAssocID="{5F501819-BFDB-4EBF-9D7E-9C929B06DB7C}" presName="linearFlow" presStyleCnt="0">
        <dgm:presLayoutVars>
          <dgm:dir/>
          <dgm:animLvl val="lvl"/>
          <dgm:resizeHandles/>
        </dgm:presLayoutVars>
      </dgm:prSet>
      <dgm:spPr/>
      <dgm:t>
        <a:bodyPr/>
        <a:lstStyle/>
        <a:p>
          <a:endParaRPr lang="de-DE"/>
        </a:p>
      </dgm:t>
    </dgm:pt>
    <dgm:pt modelId="{08471CBE-FC44-4B9D-8DEF-BC25C6B27680}" type="pres">
      <dgm:prSet presAssocID="{C04B538A-630B-4007-B4BE-26F8B44276CB}" presName="compositeNode" presStyleCnt="0">
        <dgm:presLayoutVars>
          <dgm:bulletEnabled val="1"/>
        </dgm:presLayoutVars>
      </dgm:prSet>
      <dgm:spPr/>
    </dgm:pt>
    <dgm:pt modelId="{9E9B1587-BFA8-484C-8831-D1A6238C7536}" type="pres">
      <dgm:prSet presAssocID="{C04B538A-630B-4007-B4BE-26F8B44276CB}" presName="image" presStyleLbl="fgImgPlace1" presStyleIdx="0" presStyleCnt="3" custScaleX="48688" custScaleY="55387" custLinFactNeighborX="-8216" custLinFactNeighborY="-37428"/>
      <dgm:spPr/>
    </dgm:pt>
    <dgm:pt modelId="{B03C572B-D0C1-4CEB-87FA-3A980629BCB4}" type="pres">
      <dgm:prSet presAssocID="{C04B538A-630B-4007-B4BE-26F8B44276CB}" presName="childNode" presStyleLbl="node1" presStyleIdx="0" presStyleCnt="3" custScaleY="128205" custLinFactNeighborX="10110" custLinFactNeighborY="835">
        <dgm:presLayoutVars>
          <dgm:bulletEnabled val="1"/>
        </dgm:presLayoutVars>
      </dgm:prSet>
      <dgm:spPr/>
      <dgm:t>
        <a:bodyPr/>
        <a:lstStyle/>
        <a:p>
          <a:endParaRPr lang="de-DE"/>
        </a:p>
      </dgm:t>
    </dgm:pt>
    <dgm:pt modelId="{C1245755-A4BF-43D1-B689-B39C2055A17C}" type="pres">
      <dgm:prSet presAssocID="{C04B538A-630B-4007-B4BE-26F8B44276CB}" presName="parentNode" presStyleLbl="revTx" presStyleIdx="0" presStyleCnt="3" custScaleY="85329" custLinFactNeighborX="23590" custLinFactNeighborY="-11077">
        <dgm:presLayoutVars>
          <dgm:chMax val="0"/>
          <dgm:bulletEnabled val="1"/>
        </dgm:presLayoutVars>
      </dgm:prSet>
      <dgm:spPr/>
      <dgm:t>
        <a:bodyPr/>
        <a:lstStyle/>
        <a:p>
          <a:endParaRPr lang="de-DE"/>
        </a:p>
      </dgm:t>
    </dgm:pt>
    <dgm:pt modelId="{08AA1EEB-07CD-4F5F-9772-3C53FF8746D0}" type="pres">
      <dgm:prSet presAssocID="{8C0DF87C-3C9E-4A8D-A47C-4FB1E36733C6}" presName="sibTrans" presStyleCnt="0"/>
      <dgm:spPr/>
    </dgm:pt>
    <dgm:pt modelId="{58DFC305-8ADD-46F3-A259-D9530F26EEF3}" type="pres">
      <dgm:prSet presAssocID="{F268BF3B-8BDD-40F6-AC2A-FC8F98892167}" presName="compositeNode" presStyleCnt="0">
        <dgm:presLayoutVars>
          <dgm:bulletEnabled val="1"/>
        </dgm:presLayoutVars>
      </dgm:prSet>
      <dgm:spPr/>
    </dgm:pt>
    <dgm:pt modelId="{CCAF4B79-CE08-48C6-A9B0-E1692A5F31AE}" type="pres">
      <dgm:prSet presAssocID="{F268BF3B-8BDD-40F6-AC2A-FC8F98892167}" presName="image" presStyleLbl="fgImgPlace1" presStyleIdx="1" presStyleCnt="3" custScaleX="48690" custScaleY="55495" custLinFactNeighborX="-23724" custLinFactNeighborY="-33458"/>
      <dgm:spPr/>
    </dgm:pt>
    <dgm:pt modelId="{25F995F0-E30E-447E-A1EB-09A741A4AD73}" type="pres">
      <dgm:prSet presAssocID="{F268BF3B-8BDD-40F6-AC2A-FC8F98892167}" presName="childNode" presStyleLbl="node1" presStyleIdx="1" presStyleCnt="3" custScaleY="120450" custLinFactNeighborX="1899" custLinFactNeighborY="-15162">
        <dgm:presLayoutVars>
          <dgm:bulletEnabled val="1"/>
        </dgm:presLayoutVars>
      </dgm:prSet>
      <dgm:spPr/>
      <dgm:t>
        <a:bodyPr/>
        <a:lstStyle/>
        <a:p>
          <a:endParaRPr lang="de-DE"/>
        </a:p>
      </dgm:t>
    </dgm:pt>
    <dgm:pt modelId="{0787BDC3-CFD4-4AEB-A942-2C9C5CC933A9}" type="pres">
      <dgm:prSet presAssocID="{F268BF3B-8BDD-40F6-AC2A-FC8F98892167}" presName="parentNode" presStyleLbl="revTx" presStyleIdx="1" presStyleCnt="3" custScaleY="74439" custLinFactNeighborX="-10610" custLinFactNeighborY="-12645">
        <dgm:presLayoutVars>
          <dgm:chMax val="0"/>
          <dgm:bulletEnabled val="1"/>
        </dgm:presLayoutVars>
      </dgm:prSet>
      <dgm:spPr/>
      <dgm:t>
        <a:bodyPr/>
        <a:lstStyle/>
        <a:p>
          <a:endParaRPr lang="de-DE"/>
        </a:p>
      </dgm:t>
    </dgm:pt>
    <dgm:pt modelId="{06E7EFEC-D843-4A28-8950-D9FBD65FAB86}" type="pres">
      <dgm:prSet presAssocID="{CFB4B460-C1FD-4DCB-8626-21E66BC591BA}" presName="sibTrans" presStyleCnt="0"/>
      <dgm:spPr/>
    </dgm:pt>
    <dgm:pt modelId="{2D4F9ED4-E8C7-456E-A625-D8DD846D5843}" type="pres">
      <dgm:prSet presAssocID="{502362B1-B518-49DC-9C9F-E2D52847BE66}" presName="compositeNode" presStyleCnt="0">
        <dgm:presLayoutVars>
          <dgm:bulletEnabled val="1"/>
        </dgm:presLayoutVars>
      </dgm:prSet>
      <dgm:spPr/>
    </dgm:pt>
    <dgm:pt modelId="{0C5D9EBD-1F5A-40DA-849A-2A232BB437A8}" type="pres">
      <dgm:prSet presAssocID="{502362B1-B518-49DC-9C9F-E2D52847BE66}" presName="image" presStyleLbl="fgImgPlace1" presStyleIdx="2" presStyleCnt="3" custScaleX="48049" custScaleY="50727" custLinFactNeighborX="-65118" custLinFactNeighborY="-40604"/>
      <dgm:spPr/>
    </dgm:pt>
    <dgm:pt modelId="{35CF50FE-2686-4193-9F91-D0A5876F8D01}" type="pres">
      <dgm:prSet presAssocID="{502362B1-B518-49DC-9C9F-E2D52847BE66}" presName="childNode" presStyleLbl="node1" presStyleIdx="2" presStyleCnt="3" custScaleY="114816" custLinFactNeighborX="-14997" custLinFactNeighborY="0">
        <dgm:presLayoutVars>
          <dgm:bulletEnabled val="1"/>
        </dgm:presLayoutVars>
      </dgm:prSet>
      <dgm:spPr/>
      <dgm:t>
        <a:bodyPr/>
        <a:lstStyle/>
        <a:p>
          <a:endParaRPr lang="de-DE"/>
        </a:p>
      </dgm:t>
    </dgm:pt>
    <dgm:pt modelId="{66491622-B8A1-4583-8F4A-7EF7B93790D8}" type="pres">
      <dgm:prSet presAssocID="{502362B1-B518-49DC-9C9F-E2D52847BE66}" presName="parentNode" presStyleLbl="revTx" presStyleIdx="2" presStyleCnt="3" custScaleX="103307" custScaleY="54247" custLinFactNeighborX="-81000" custLinFactNeighborY="-20888">
        <dgm:presLayoutVars>
          <dgm:chMax val="0"/>
          <dgm:bulletEnabled val="1"/>
        </dgm:presLayoutVars>
      </dgm:prSet>
      <dgm:spPr/>
      <dgm:t>
        <a:bodyPr/>
        <a:lstStyle/>
        <a:p>
          <a:endParaRPr lang="de-DE"/>
        </a:p>
      </dgm:t>
    </dgm:pt>
  </dgm:ptLst>
  <dgm:cxnLst>
    <dgm:cxn modelId="{412B7EA9-F125-4656-A502-A1328D2935AC}" type="presOf" srcId="{8BBAF583-955B-41E1-AB74-56CF41800F23}" destId="{35CF50FE-2686-4193-9F91-D0A5876F8D01}" srcOrd="0" destOrd="14" presId="urn:microsoft.com/office/officeart/2005/8/layout/hList2#1"/>
    <dgm:cxn modelId="{87F65EC2-72E0-4CFE-A5D6-D34E6F2A09E6}" type="presOf" srcId="{D0CCB281-BCEF-471D-918C-CB7D132905F5}" destId="{25F995F0-E30E-447E-A1EB-09A741A4AD73}" srcOrd="0" destOrd="19" presId="urn:microsoft.com/office/officeart/2005/8/layout/hList2#1"/>
    <dgm:cxn modelId="{F3CCEF8E-A918-4062-9846-BF99E62977A1}" type="presOf" srcId="{376D8740-5960-4A5D-A862-97124F1F077A}" destId="{25F995F0-E30E-447E-A1EB-09A741A4AD73}" srcOrd="0" destOrd="7" presId="urn:microsoft.com/office/officeart/2005/8/layout/hList2#1"/>
    <dgm:cxn modelId="{FB5E9FCE-0E93-40A5-B98F-DD244A00F1B5}" type="presOf" srcId="{59492C5B-1CCC-4E20-9A51-62876C233448}" destId="{25F995F0-E30E-447E-A1EB-09A741A4AD73}" srcOrd="0" destOrd="23" presId="urn:microsoft.com/office/officeart/2005/8/layout/hList2#1"/>
    <dgm:cxn modelId="{DEB3C8DB-F983-42B2-A563-0A1CF87FEC56}" srcId="{5F501819-BFDB-4EBF-9D7E-9C929B06DB7C}" destId="{502362B1-B518-49DC-9C9F-E2D52847BE66}" srcOrd="2" destOrd="0" parTransId="{6B115FD6-46AF-4314-B28B-99888697895F}" sibTransId="{7F981AB9-6A58-47E1-8679-C5A0353BA4F0}"/>
    <dgm:cxn modelId="{FDFF1C72-FF89-44DD-96C0-981FE47A9D1B}" type="presOf" srcId="{35260611-1B34-4A9D-AB33-EBBEBA85D410}" destId="{B03C572B-D0C1-4CEB-87FA-3A980629BCB4}" srcOrd="0" destOrd="2" presId="urn:microsoft.com/office/officeart/2005/8/layout/hList2#1"/>
    <dgm:cxn modelId="{F3EF7C50-938D-40EF-9167-C858D5C89345}" type="presOf" srcId="{0B639171-0338-4A2C-A4B7-84E1E7913DB8}" destId="{25F995F0-E30E-447E-A1EB-09A741A4AD73}" srcOrd="0" destOrd="10" presId="urn:microsoft.com/office/officeart/2005/8/layout/hList2#1"/>
    <dgm:cxn modelId="{10020646-C1A7-4A6A-9D7D-F90939D11F3A}" srcId="{C04B538A-630B-4007-B4BE-26F8B44276CB}" destId="{1C974E0E-2CCB-463D-B58F-7E7151EBA456}" srcOrd="18" destOrd="0" parTransId="{8A57F2FE-8521-4C84-BDDD-8A8702FFFB89}" sibTransId="{A8E4BB67-0B75-478F-AC63-8527E25C9631}"/>
    <dgm:cxn modelId="{4C45A91B-3D55-4962-9DB6-7F5EA66B9B74}" type="presOf" srcId="{95F4DC23-C390-44B6-A915-DF460B65155A}" destId="{35CF50FE-2686-4193-9F91-D0A5876F8D01}" srcOrd="0" destOrd="6" presId="urn:microsoft.com/office/officeart/2005/8/layout/hList2#1"/>
    <dgm:cxn modelId="{0E8A628E-8179-4168-84F4-2A0E227DA445}" type="presOf" srcId="{2F7905B2-3906-4CCE-B437-B0FFFE0B9285}" destId="{25F995F0-E30E-447E-A1EB-09A741A4AD73}" srcOrd="0" destOrd="4" presId="urn:microsoft.com/office/officeart/2005/8/layout/hList2#1"/>
    <dgm:cxn modelId="{8E71D0E0-59BA-4F20-8C26-1C3D835A13B6}" type="presOf" srcId="{A39D8FC3-07EB-4845-BA3F-E87F551FD182}" destId="{25F995F0-E30E-447E-A1EB-09A741A4AD73}" srcOrd="0" destOrd="22" presId="urn:microsoft.com/office/officeart/2005/8/layout/hList2#1"/>
    <dgm:cxn modelId="{7111479C-260A-4078-9A4E-8857D951DF81}" srcId="{C04B538A-630B-4007-B4BE-26F8B44276CB}" destId="{C1D4B059-9D92-4895-8827-042654FAC335}" srcOrd="16" destOrd="0" parTransId="{0EFDB10E-E709-49DB-82B1-647061416434}" sibTransId="{5827C12C-7D5A-4F9C-981D-9E71244EC706}"/>
    <dgm:cxn modelId="{F03A0385-EC4A-4686-BC12-06BACE4C13E4}" type="presOf" srcId="{79415D78-EBD7-4DBF-B6D2-28CFCDE4BE26}" destId="{25F995F0-E30E-447E-A1EB-09A741A4AD73}" srcOrd="0" destOrd="15" presId="urn:microsoft.com/office/officeart/2005/8/layout/hList2#1"/>
    <dgm:cxn modelId="{3532C403-89B5-4D4B-8D23-51FB7EAC325E}" srcId="{F268BF3B-8BDD-40F6-AC2A-FC8F98892167}" destId="{A39D8FC3-07EB-4845-BA3F-E87F551FD182}" srcOrd="22" destOrd="0" parTransId="{3948F4B9-DA6A-4E2A-A8A6-D33FE3109618}" sibTransId="{114896AF-2B8C-4F62-8CCF-56B91C33177C}"/>
    <dgm:cxn modelId="{87B94515-4D2D-4B90-A3DF-10CD58813BD7}" type="presOf" srcId="{D43B06BB-C2EF-41F2-83D4-0D701F947942}" destId="{25F995F0-E30E-447E-A1EB-09A741A4AD73}" srcOrd="0" destOrd="14" presId="urn:microsoft.com/office/officeart/2005/8/layout/hList2#1"/>
    <dgm:cxn modelId="{FF713C73-B5EE-4728-A84D-793C80377CD5}" type="presOf" srcId="{B0701443-F51A-4A06-A7AB-48497F17AA93}" destId="{25F995F0-E30E-447E-A1EB-09A741A4AD73}" srcOrd="0" destOrd="16" presId="urn:microsoft.com/office/officeart/2005/8/layout/hList2#1"/>
    <dgm:cxn modelId="{447246E4-ADBA-4B8D-8D87-C70735000A52}" type="presOf" srcId="{0FAC282A-D262-4791-B691-F1F670F3EB8C}" destId="{B03C572B-D0C1-4CEB-87FA-3A980629BCB4}" srcOrd="0" destOrd="5" presId="urn:microsoft.com/office/officeart/2005/8/layout/hList2#1"/>
    <dgm:cxn modelId="{0B363A7C-16F2-47C8-83BD-B3805BD31357}" type="presOf" srcId="{F7BA2BEC-FBBE-4C43-B4D8-4F7DDA78ED34}" destId="{35CF50FE-2686-4193-9F91-D0A5876F8D01}" srcOrd="0" destOrd="7" presId="urn:microsoft.com/office/officeart/2005/8/layout/hList2#1"/>
    <dgm:cxn modelId="{B7696969-0210-4B3E-BD5E-A276642344AC}" type="presOf" srcId="{90D4E8D0-7150-45AB-841E-26D9F92E0AD5}" destId="{B03C572B-D0C1-4CEB-87FA-3A980629BCB4}" srcOrd="0" destOrd="3" presId="urn:microsoft.com/office/officeart/2005/8/layout/hList2#1"/>
    <dgm:cxn modelId="{9D7C822A-082B-47D9-9AA1-3037C38F3157}" type="presOf" srcId="{5F501819-BFDB-4EBF-9D7E-9C929B06DB7C}" destId="{C296F145-DC34-4E37-8227-287700A19C54}" srcOrd="0" destOrd="0" presId="urn:microsoft.com/office/officeart/2005/8/layout/hList2#1"/>
    <dgm:cxn modelId="{7283EE87-6254-49B5-BD75-82579986391E}" type="presOf" srcId="{58DA1F23-F1C3-4A30-85FE-5C44C8C3ECB6}" destId="{25F995F0-E30E-447E-A1EB-09A741A4AD73}" srcOrd="0" destOrd="17" presId="urn:microsoft.com/office/officeart/2005/8/layout/hList2#1"/>
    <dgm:cxn modelId="{08557E47-37CA-44D2-80F0-29BE167ED8D2}" type="presOf" srcId="{3B722209-1523-4044-97AB-CBDB7882A934}" destId="{35CF50FE-2686-4193-9F91-D0A5876F8D01}" srcOrd="0" destOrd="2" presId="urn:microsoft.com/office/officeart/2005/8/layout/hList2#1"/>
    <dgm:cxn modelId="{E948CABD-A560-4010-8868-2BAAA66DCE3C}" type="presOf" srcId="{B7A3ACE7-F89B-400E-8DB1-14F2863274DF}" destId="{35CF50FE-2686-4193-9F91-D0A5876F8D01}" srcOrd="0" destOrd="5" presId="urn:microsoft.com/office/officeart/2005/8/layout/hList2#1"/>
    <dgm:cxn modelId="{25E33123-CF48-4C9E-8D98-D615C6F47EE9}" srcId="{F268BF3B-8BDD-40F6-AC2A-FC8F98892167}" destId="{641E5A04-08AC-49F8-BD0E-8AF9D61F4CFF}" srcOrd="8" destOrd="0" parTransId="{31CE7FAD-D3E5-463A-8477-7170D53E586B}" sibTransId="{D0DBB6D9-42D7-407C-ADFC-4B2C27C56AC2}"/>
    <dgm:cxn modelId="{F6224E3E-53F0-4E73-B5D9-25ACA9FE415C}" type="presOf" srcId="{B2468384-A175-441F-B4D8-A75B311A72F3}" destId="{B03C572B-D0C1-4CEB-87FA-3A980629BCB4}" srcOrd="0" destOrd="15" presId="urn:microsoft.com/office/officeart/2005/8/layout/hList2#1"/>
    <dgm:cxn modelId="{36A27800-7296-4F48-9A77-650E6CCBEA10}" srcId="{502362B1-B518-49DC-9C9F-E2D52847BE66}" destId="{9C93ED69-7A32-4593-BDA3-C2728688D5C9}" srcOrd="13" destOrd="0" parTransId="{B1384134-65EA-4A9D-B9D0-E3FC8DF8B8CF}" sibTransId="{FA402E0F-345D-48AE-BA07-649EE38EC95D}"/>
    <dgm:cxn modelId="{5DB60B50-6E37-4AA0-A6CD-621BD7B52393}" srcId="{C04B538A-630B-4007-B4BE-26F8B44276CB}" destId="{1EE0114C-C7C4-4ACD-B003-2EF33A2410C4}" srcOrd="14" destOrd="0" parTransId="{239FE729-02DB-4535-BD26-711739153FD7}" sibTransId="{31E352EB-8612-44F2-A8D9-71327C347243}"/>
    <dgm:cxn modelId="{E75E5D0E-CBF6-4E73-A9FB-4B2B09C3B1ED}" srcId="{502362B1-B518-49DC-9C9F-E2D52847BE66}" destId="{95F4DC23-C390-44B6-A915-DF460B65155A}" srcOrd="6" destOrd="0" parTransId="{514B0DD2-D37E-4F66-A040-D587FA3A0D17}" sibTransId="{FF386CBD-9796-4033-9D77-DBD01D2427B4}"/>
    <dgm:cxn modelId="{883FE5B7-8550-4A97-BEFC-B1CA0A383516}" type="presOf" srcId="{8249F708-3FAD-4843-AA44-2F5EDEC552F0}" destId="{25F995F0-E30E-447E-A1EB-09A741A4AD73}" srcOrd="0" destOrd="13" presId="urn:microsoft.com/office/officeart/2005/8/layout/hList2#1"/>
    <dgm:cxn modelId="{4ACCE715-C786-42F8-AC5C-6AF6347B09F1}" srcId="{F268BF3B-8BDD-40F6-AC2A-FC8F98892167}" destId="{A827DCB2-850D-4B8B-8727-BDA7C617C73E}" srcOrd="3" destOrd="0" parTransId="{947E74CB-C16D-4C39-86C1-E5CF83202419}" sibTransId="{F6DA7182-89EF-4D0F-B36B-CB1F384931C2}"/>
    <dgm:cxn modelId="{B554B5CC-1EEE-48F0-A80C-261157211B4D}" srcId="{502362B1-B518-49DC-9C9F-E2D52847BE66}" destId="{6F9B6188-1811-40E0-A723-5ED8BB230D10}" srcOrd="1" destOrd="0" parTransId="{C0E4903F-6C6A-44A0-AC6E-36DCE96C7955}" sibTransId="{BC4278A0-4916-4FFB-868E-C27B9EFE5722}"/>
    <dgm:cxn modelId="{A1CF2E90-6DD2-495D-BF1E-D83FD2D56BE9}" srcId="{C04B538A-630B-4007-B4BE-26F8B44276CB}" destId="{39BA9EF3-5F4C-4E95-8F04-AD4E823B0469}" srcOrd="4" destOrd="0" parTransId="{C7D393B6-5AF8-4535-A731-7DD9F56F7E8C}" sibTransId="{63524F9F-9DB5-4D93-A8F2-86CC992184CE}"/>
    <dgm:cxn modelId="{60A6481D-6F1F-4698-A39B-134964789FD8}" srcId="{502362B1-B518-49DC-9C9F-E2D52847BE66}" destId="{CBC1167B-DE21-4846-8955-35C29E3CFDA3}" srcOrd="3" destOrd="0" parTransId="{116A3AED-6DD7-41F3-8EBB-4C93A6913573}" sibTransId="{4E009736-5311-45EC-B536-3DB46503B1A7}"/>
    <dgm:cxn modelId="{66EBA1B1-54AD-42B2-8B5A-4FA22F55EE02}" srcId="{502362B1-B518-49DC-9C9F-E2D52847BE66}" destId="{FBD10DA3-6C3C-483F-908D-791ACC162C4C}" srcOrd="10" destOrd="0" parTransId="{3CE7E18B-4446-4ACA-8F40-9EB8308E204A}" sibTransId="{45567A61-9A99-4FDA-87BA-EA118BE212FD}"/>
    <dgm:cxn modelId="{B6DB00FD-958F-4562-828B-8613A7643856}" type="presOf" srcId="{4E302C15-B8F7-42C2-ADAC-3B5E19E10531}" destId="{B03C572B-D0C1-4CEB-87FA-3A980629BCB4}" srcOrd="0" destOrd="7" presId="urn:microsoft.com/office/officeart/2005/8/layout/hList2#1"/>
    <dgm:cxn modelId="{EC45D4F0-32CA-469C-8247-C1B8AD82272C}" type="presOf" srcId="{0242CFBE-FDEA-4475-832A-F927B57A95EF}" destId="{25F995F0-E30E-447E-A1EB-09A741A4AD73}" srcOrd="0" destOrd="5" presId="urn:microsoft.com/office/officeart/2005/8/layout/hList2#1"/>
    <dgm:cxn modelId="{1BE8A99E-F784-442D-BD6A-84E4B3E926AE}" srcId="{502362B1-B518-49DC-9C9F-E2D52847BE66}" destId="{F7BA2BEC-FBBE-4C43-B4D8-4F7DDA78ED34}" srcOrd="7" destOrd="0" parTransId="{FB50124F-772B-4802-B16F-3FAEB2985607}" sibTransId="{8D09F743-3B1B-49B8-9E4F-033766E399E5}"/>
    <dgm:cxn modelId="{6DB89EA8-E971-4E02-88D3-BA4F97B09645}" srcId="{F268BF3B-8BDD-40F6-AC2A-FC8F98892167}" destId="{59492C5B-1CCC-4E20-9A51-62876C233448}" srcOrd="23" destOrd="0" parTransId="{B10F8ADB-A331-4906-A815-68B81F50B0A1}" sibTransId="{208AB692-632D-4798-84FA-F07FCADB69E0}"/>
    <dgm:cxn modelId="{C0DEAEB5-CF7C-4C51-AC1E-131CB0754A05}" srcId="{F268BF3B-8BDD-40F6-AC2A-FC8F98892167}" destId="{2D443E23-2C2B-47DE-BA8F-2C158539451F}" srcOrd="6" destOrd="0" parTransId="{1E9BC4F4-FC5E-4A91-AD3A-EA47C4C4DA3E}" sibTransId="{FFA493C4-B887-41FB-8370-D94F13AE6930}"/>
    <dgm:cxn modelId="{16DB33C1-C90A-4B4E-B8ED-E70627F03129}" srcId="{C04B538A-630B-4007-B4BE-26F8B44276CB}" destId="{1748A7DA-A4BE-4464-A0B9-5B90E3634048}" srcOrd="10" destOrd="0" parTransId="{C275A960-7C6B-43B4-BF54-6716D76EFB6E}" sibTransId="{6B82C08B-9D3F-4146-89EC-2D7B68965C8E}"/>
    <dgm:cxn modelId="{02309FA9-7D70-4543-B6A5-3ED7A33DF722}" srcId="{F268BF3B-8BDD-40F6-AC2A-FC8F98892167}" destId="{C1642E2D-B39A-4A90-A042-BF45F7BDCC67}" srcOrd="11" destOrd="0" parTransId="{079CB86C-D046-4F84-A353-48BF510E77BD}" sibTransId="{E914C7FC-E63B-491A-AAE8-B53D7369BA89}"/>
    <dgm:cxn modelId="{9A84DB65-EBFF-41E7-8FFF-303F7D4F8707}" srcId="{F268BF3B-8BDD-40F6-AC2A-FC8F98892167}" destId="{B0701443-F51A-4A06-A7AB-48497F17AA93}" srcOrd="16" destOrd="0" parTransId="{7E7C8A98-5563-4C02-8E36-F40FF9DA816B}" sibTransId="{4862881B-6107-47DA-8D31-783EA7B056FA}"/>
    <dgm:cxn modelId="{37827D3D-CDBB-4171-8E72-C437251F2D8D}" type="presOf" srcId="{1EE0114C-C7C4-4ACD-B003-2EF33A2410C4}" destId="{B03C572B-D0C1-4CEB-87FA-3A980629BCB4}" srcOrd="0" destOrd="14" presId="urn:microsoft.com/office/officeart/2005/8/layout/hList2#1"/>
    <dgm:cxn modelId="{DC8723A0-7351-49E3-BC4A-BF5B4ACC0711}" srcId="{F268BF3B-8BDD-40F6-AC2A-FC8F98892167}" destId="{43D49892-9435-4955-8FED-26A2F1B256F8}" srcOrd="21" destOrd="0" parTransId="{DF931423-9EEA-4E48-B60F-1E8BAAAB1FA9}" sibTransId="{F201703D-F7AE-406E-A84D-48932AD92EBB}"/>
    <dgm:cxn modelId="{65397343-1B1F-4969-B876-107EF6FB1DE2}" type="presOf" srcId="{CBC1167B-DE21-4846-8955-35C29E3CFDA3}" destId="{35CF50FE-2686-4193-9F91-D0A5876F8D01}" srcOrd="0" destOrd="3" presId="urn:microsoft.com/office/officeart/2005/8/layout/hList2#1"/>
    <dgm:cxn modelId="{AE3581BA-3E44-4E29-B3EB-2F99708F8650}" type="presOf" srcId="{1748A7DA-A4BE-4464-A0B9-5B90E3634048}" destId="{B03C572B-D0C1-4CEB-87FA-3A980629BCB4}" srcOrd="0" destOrd="10" presId="urn:microsoft.com/office/officeart/2005/8/layout/hList2#1"/>
    <dgm:cxn modelId="{C820C92E-7E6F-491B-AFF1-9B3E6D31C238}" type="presOf" srcId="{7D380BC3-51E8-4D42-A2CF-9B5E30271EAA}" destId="{35CF50FE-2686-4193-9F91-D0A5876F8D01}" srcOrd="0" destOrd="12" presId="urn:microsoft.com/office/officeart/2005/8/layout/hList2#1"/>
    <dgm:cxn modelId="{47C48E5B-EB58-4BA3-83B3-8C96E7C04676}" type="presOf" srcId="{E45A6ECA-F440-4F8C-8FBC-2004F1A78493}" destId="{B03C572B-D0C1-4CEB-87FA-3A980629BCB4}" srcOrd="0" destOrd="6" presId="urn:microsoft.com/office/officeart/2005/8/layout/hList2#1"/>
    <dgm:cxn modelId="{B35030F0-2771-47DE-A449-2B1A852C9897}" srcId="{C04B538A-630B-4007-B4BE-26F8B44276CB}" destId="{4E302C15-B8F7-42C2-ADAC-3B5E19E10531}" srcOrd="7" destOrd="0" parTransId="{0337DCEC-1757-4ED6-95C9-4036B95543F6}" sibTransId="{29FDA8EE-F50C-444D-8F95-9E75E6341718}"/>
    <dgm:cxn modelId="{22D19FEF-3502-4F63-9FF6-AEEA9CEA1502}" srcId="{F268BF3B-8BDD-40F6-AC2A-FC8F98892167}" destId="{376D8740-5960-4A5D-A862-97124F1F077A}" srcOrd="7" destOrd="0" parTransId="{FA797BA7-5AEA-4576-AAA1-06EB8D5B1EDD}" sibTransId="{855815A6-7DE9-4F97-8428-7DE17B1D89A0}"/>
    <dgm:cxn modelId="{AD5B3DB5-32F1-4C75-8516-0CBF2AD14350}" type="presOf" srcId="{F268BF3B-8BDD-40F6-AC2A-FC8F98892167}" destId="{0787BDC3-CFD4-4AEB-A942-2C9C5CC933A9}" srcOrd="0" destOrd="0" presId="urn:microsoft.com/office/officeart/2005/8/layout/hList2#1"/>
    <dgm:cxn modelId="{3CB8EDF4-B1E6-4B2A-BC66-965D2F8CD724}" type="presOf" srcId="{C1642E2D-B39A-4A90-A042-BF45F7BDCC67}" destId="{25F995F0-E30E-447E-A1EB-09A741A4AD73}" srcOrd="0" destOrd="11" presId="urn:microsoft.com/office/officeart/2005/8/layout/hList2#1"/>
    <dgm:cxn modelId="{497756C9-BB90-4DEA-9BE2-81F5972E4FA8}" type="presOf" srcId="{1C974E0E-2CCB-463D-B58F-7E7151EBA456}" destId="{B03C572B-D0C1-4CEB-87FA-3A980629BCB4}" srcOrd="0" destOrd="18" presId="urn:microsoft.com/office/officeart/2005/8/layout/hList2#1"/>
    <dgm:cxn modelId="{D60BFF7B-BA77-4610-A03F-C115DBDC9BBF}" type="presOf" srcId="{43D49892-9435-4955-8FED-26A2F1B256F8}" destId="{25F995F0-E30E-447E-A1EB-09A741A4AD73}" srcOrd="0" destOrd="21" presId="urn:microsoft.com/office/officeart/2005/8/layout/hList2#1"/>
    <dgm:cxn modelId="{20BCDF65-CC9A-4CBB-8AD1-2DB2CD8BEF97}" srcId="{502362B1-B518-49DC-9C9F-E2D52847BE66}" destId="{8BBAF583-955B-41E1-AB74-56CF41800F23}" srcOrd="14" destOrd="0" parTransId="{ACA93F38-8818-46CA-BDDE-3EDDAC447E22}" sibTransId="{48367F4C-3D6D-44B0-B979-91D6962C1A20}"/>
    <dgm:cxn modelId="{E0FFA630-AA9A-49FE-A00D-0D55E821E81E}" srcId="{F268BF3B-8BDD-40F6-AC2A-FC8F98892167}" destId="{79415D78-EBD7-4DBF-B6D2-28CFCDE4BE26}" srcOrd="15" destOrd="0" parTransId="{8D38B983-E6ED-4BCA-89E8-DEDCDD0532A6}" sibTransId="{20B5837F-113F-4775-8ADC-90127ECBE35F}"/>
    <dgm:cxn modelId="{0DDEC17B-ADB7-45AC-B359-484CA9803362}" srcId="{F268BF3B-8BDD-40F6-AC2A-FC8F98892167}" destId="{D0CCB281-BCEF-471D-918C-CB7D132905F5}" srcOrd="19" destOrd="0" parTransId="{3FB1D885-9181-4334-8FCC-67FF67DCFB9A}" sibTransId="{5E71CCE5-0DFB-4B00-91B3-F2F464AA1F60}"/>
    <dgm:cxn modelId="{911FF438-71FF-4EAE-A38E-E07C2CAC98BD}" srcId="{C04B538A-630B-4007-B4BE-26F8B44276CB}" destId="{6AD47F67-540B-4C66-9406-30EB14243E8C}" srcOrd="12" destOrd="0" parTransId="{BD0D516E-95AB-453E-8D70-6CD3157CC052}" sibTransId="{1066015A-E586-4D8F-85CD-ECF4655A268A}"/>
    <dgm:cxn modelId="{A61A2FEB-EE72-496E-9753-F84F9A73C03D}" srcId="{C04B538A-630B-4007-B4BE-26F8B44276CB}" destId="{EF5BF9E1-0DF9-440F-939F-5D81F89878B4}" srcOrd="17" destOrd="0" parTransId="{C62DAEFF-CE61-402D-A96A-86EE398072D8}" sibTransId="{0D371878-2D1B-49E1-8CC2-A99EACA97085}"/>
    <dgm:cxn modelId="{A5145847-C232-4A2F-B6CF-7F9BF167A1B9}" srcId="{5F501819-BFDB-4EBF-9D7E-9C929B06DB7C}" destId="{C04B538A-630B-4007-B4BE-26F8B44276CB}" srcOrd="0" destOrd="0" parTransId="{047C99B7-CAF7-4FE3-B0EE-3BE8DBF2E159}" sibTransId="{8C0DF87C-3C9E-4A8D-A47C-4FB1E36733C6}"/>
    <dgm:cxn modelId="{62DA51A0-4B13-4D8B-A78C-55B3537CC679}" srcId="{C04B538A-630B-4007-B4BE-26F8B44276CB}" destId="{B0CC3CB6-80C3-41AB-9839-00033E14C8F1}" srcOrd="9" destOrd="0" parTransId="{FDDCC1A6-DE7E-4E46-9998-6F2E7B711BE7}" sibTransId="{06823492-CAC5-4A8B-B126-70E1F8AEF072}"/>
    <dgm:cxn modelId="{C300161D-234B-4B85-9542-441DC43F05E8}" type="presOf" srcId="{6AD47F67-540B-4C66-9406-30EB14243E8C}" destId="{B03C572B-D0C1-4CEB-87FA-3A980629BCB4}" srcOrd="0" destOrd="12" presId="urn:microsoft.com/office/officeart/2005/8/layout/hList2#1"/>
    <dgm:cxn modelId="{E61C02B6-87B6-4AE4-BD8A-EC765CEC9851}" srcId="{C04B538A-630B-4007-B4BE-26F8B44276CB}" destId="{B2468384-A175-441F-B4D8-A75B311A72F3}" srcOrd="15" destOrd="0" parTransId="{95F4239D-5E9E-4D4D-AF15-F51B2B776ACD}" sibTransId="{80D4225C-2C14-47F2-892C-0C08CFB41A03}"/>
    <dgm:cxn modelId="{C4448E2A-4630-4FBF-88B9-9621DB01112C}" srcId="{C04B538A-630B-4007-B4BE-26F8B44276CB}" destId="{9F36CF1A-89BC-4B45-8639-96347CCD680D}" srcOrd="1" destOrd="0" parTransId="{96C6C3FE-9FF0-44BA-B2F4-FCD9467FE8A5}" sibTransId="{5C65AE58-5743-43C8-BE6D-6D4AC11E847B}"/>
    <dgm:cxn modelId="{809FF365-9F14-4CEC-ADBC-2AE2D91E428D}" type="presOf" srcId="{641E5A04-08AC-49F8-BD0E-8AF9D61F4CFF}" destId="{25F995F0-E30E-447E-A1EB-09A741A4AD73}" srcOrd="0" destOrd="8" presId="urn:microsoft.com/office/officeart/2005/8/layout/hList2#1"/>
    <dgm:cxn modelId="{7C02E373-01B0-438C-BC31-513734C117F9}" type="presOf" srcId="{C1D4B059-9D92-4895-8827-042654FAC335}" destId="{B03C572B-D0C1-4CEB-87FA-3A980629BCB4}" srcOrd="0" destOrd="16" presId="urn:microsoft.com/office/officeart/2005/8/layout/hList2#1"/>
    <dgm:cxn modelId="{CADA7ADF-5CED-469F-8A76-B8629D171DF0}" type="presOf" srcId="{7EB895A3-5DBA-4AD0-AE58-815A3914A330}" destId="{25F995F0-E30E-447E-A1EB-09A741A4AD73}" srcOrd="0" destOrd="18" presId="urn:microsoft.com/office/officeart/2005/8/layout/hList2#1"/>
    <dgm:cxn modelId="{B51594CF-345A-41C9-BBD6-86CE69712D35}" type="presOf" srcId="{63C183E4-2B25-454C-9C3C-AF08E77192BC}" destId="{B03C572B-D0C1-4CEB-87FA-3A980629BCB4}" srcOrd="0" destOrd="8" presId="urn:microsoft.com/office/officeart/2005/8/layout/hList2#1"/>
    <dgm:cxn modelId="{1239E366-189D-4E0D-BD9E-CC5F3248848D}" srcId="{502362B1-B518-49DC-9C9F-E2D52847BE66}" destId="{8C4C6687-0139-4100-B723-225C7157CCAB}" srcOrd="9" destOrd="0" parTransId="{D9E22175-9D33-4211-AF8D-7BB36F10FF97}" sibTransId="{2259ABC0-0F4A-46C7-8890-84E3BFE4F31E}"/>
    <dgm:cxn modelId="{FE3FD8DE-AB2E-4D82-9C7F-9E6933FA1C36}" type="presOf" srcId="{6AAE77BB-0800-4A90-AD0B-A7D18346706F}" destId="{25F995F0-E30E-447E-A1EB-09A741A4AD73}" srcOrd="0" destOrd="2" presId="urn:microsoft.com/office/officeart/2005/8/layout/hList2#1"/>
    <dgm:cxn modelId="{4ABF6777-8AD2-4DE4-9059-08894E3E437B}" type="presOf" srcId="{A827DCB2-850D-4B8B-8727-BDA7C617C73E}" destId="{25F995F0-E30E-447E-A1EB-09A741A4AD73}" srcOrd="0" destOrd="3" presId="urn:microsoft.com/office/officeart/2005/8/layout/hList2#1"/>
    <dgm:cxn modelId="{A86C7F6D-6F12-420B-9610-EEF02D9353B4}" type="presOf" srcId="{ABE4F368-47F4-4CB5-BB6F-3CAAD53DF476}" destId="{B03C572B-D0C1-4CEB-87FA-3A980629BCB4}" srcOrd="0" destOrd="13" presId="urn:microsoft.com/office/officeart/2005/8/layout/hList2#1"/>
    <dgm:cxn modelId="{6185FEFA-F699-4F2A-8899-EA740A33462A}" srcId="{C04B538A-630B-4007-B4BE-26F8B44276CB}" destId="{0FAC282A-D262-4791-B691-F1F670F3EB8C}" srcOrd="5" destOrd="0" parTransId="{8D7E6794-406E-4C37-BD86-03B2DAAF4C5F}" sibTransId="{AC545C81-C946-4342-A42C-2FBD8DB0A597}"/>
    <dgm:cxn modelId="{140061EC-D84E-4EA5-A74D-656FF371A5C3}" type="presOf" srcId="{322D4AFB-4C06-48F6-A221-2391645F3B49}" destId="{25F995F0-E30E-447E-A1EB-09A741A4AD73}" srcOrd="0" destOrd="12" presId="urn:microsoft.com/office/officeart/2005/8/layout/hList2#1"/>
    <dgm:cxn modelId="{81AF78C4-1817-4E77-88B1-3CCD4EB38069}" type="presOf" srcId="{9C93ED69-7A32-4593-BDA3-C2728688D5C9}" destId="{35CF50FE-2686-4193-9F91-D0A5876F8D01}" srcOrd="0" destOrd="13" presId="urn:microsoft.com/office/officeart/2005/8/layout/hList2#1"/>
    <dgm:cxn modelId="{2EF61019-98A7-4E0A-BC58-8F1D2228F68C}" type="presOf" srcId="{6F9B6188-1811-40E0-A723-5ED8BB230D10}" destId="{35CF50FE-2686-4193-9F91-D0A5876F8D01}" srcOrd="0" destOrd="1" presId="urn:microsoft.com/office/officeart/2005/8/layout/hList2#1"/>
    <dgm:cxn modelId="{85C8F6B5-90A3-4978-8413-8933A5964D75}" type="presOf" srcId="{9F36CF1A-89BC-4B45-8639-96347CCD680D}" destId="{B03C572B-D0C1-4CEB-87FA-3A980629BCB4}" srcOrd="0" destOrd="1" presId="urn:microsoft.com/office/officeart/2005/8/layout/hList2#1"/>
    <dgm:cxn modelId="{CF944AE1-AA03-43B2-A755-DE909AD9B455}" srcId="{F268BF3B-8BDD-40F6-AC2A-FC8F98892167}" destId="{0B639171-0338-4A2C-A4B7-84E1E7913DB8}" srcOrd="10" destOrd="0" parTransId="{6EAC719C-8CC8-4FE9-8955-D18785095E53}" sibTransId="{A88F1A4F-82B0-46F6-AAB3-C27971441D84}"/>
    <dgm:cxn modelId="{AE113E11-A4EA-4535-BFF7-2C41A308B6B6}" srcId="{502362B1-B518-49DC-9C9F-E2D52847BE66}" destId="{B7A3ACE7-F89B-400E-8DB1-14F2863274DF}" srcOrd="5" destOrd="0" parTransId="{97BA5A16-1D38-40B8-8971-0755D05A3696}" sibTransId="{D7A1D8F2-7F4A-46E5-9979-C5B423D39E2B}"/>
    <dgm:cxn modelId="{7BF1D80C-ED8F-4E1B-BC1A-2E392987360F}" srcId="{C04B538A-630B-4007-B4BE-26F8B44276CB}" destId="{1C5B9074-EC0E-4CF8-87AB-F4A5D8DE8F0C}" srcOrd="0" destOrd="0" parTransId="{224E247E-9DAB-4706-AD37-49CC25D76487}" sibTransId="{6C8D0913-DA75-4C50-80E8-79707186AC1D}"/>
    <dgm:cxn modelId="{C618D9DF-FCF1-4D62-8E8E-B31E14F1644A}" srcId="{F268BF3B-8BDD-40F6-AC2A-FC8F98892167}" destId="{6590AF3C-A020-4CCC-B351-6A817D923507}" srcOrd="1" destOrd="0" parTransId="{711880A0-46FD-4960-B150-72FB1B1DC4D6}" sibTransId="{C1420897-184D-4BBB-AC9C-A4A04B15003C}"/>
    <dgm:cxn modelId="{D8718BB7-1AAD-4FE4-9859-CB9F4BA62C4B}" srcId="{F268BF3B-8BDD-40F6-AC2A-FC8F98892167}" destId="{58DA1F23-F1C3-4A30-85FE-5C44C8C3ECB6}" srcOrd="17" destOrd="0" parTransId="{51909377-4331-4250-8841-20F961188609}" sibTransId="{E5B5C133-4535-424C-9C62-CE22A90F671B}"/>
    <dgm:cxn modelId="{FACE1FB3-4FA3-410B-BD6D-4DBF232959F8}" type="presOf" srcId="{87182DD5-44DD-4B20-928A-CDB580AA533F}" destId="{25F995F0-E30E-447E-A1EB-09A741A4AD73}" srcOrd="0" destOrd="9" presId="urn:microsoft.com/office/officeart/2005/8/layout/hList2#1"/>
    <dgm:cxn modelId="{A07AF22E-3FFC-4B30-8863-D91A54803C61}" type="presOf" srcId="{C04B538A-630B-4007-B4BE-26F8B44276CB}" destId="{C1245755-A4BF-43D1-B689-B39C2055A17C}" srcOrd="0" destOrd="0" presId="urn:microsoft.com/office/officeart/2005/8/layout/hList2#1"/>
    <dgm:cxn modelId="{B87733A5-E899-4BE8-89A1-BFAC14EF3D75}" srcId="{C04B538A-630B-4007-B4BE-26F8B44276CB}" destId="{E45A6ECA-F440-4F8C-8FBC-2004F1A78493}" srcOrd="6" destOrd="0" parTransId="{79C901EF-56B5-4E7E-ACF8-212CFA588784}" sibTransId="{9720A4F0-87F6-44A0-AAC0-3F0EE88E6A15}"/>
    <dgm:cxn modelId="{50583EBA-A341-49FC-9673-131A7CB04259}" type="presOf" srcId="{EF770366-D967-4165-AA59-512ED295413B}" destId="{35CF50FE-2686-4193-9F91-D0A5876F8D01}" srcOrd="0" destOrd="0" presId="urn:microsoft.com/office/officeart/2005/8/layout/hList2#1"/>
    <dgm:cxn modelId="{877189F5-40C8-4F81-B2EA-C68DEC46CE2B}" type="presOf" srcId="{DF1F4554-54CF-48B6-8971-88EB04EB26B5}" destId="{35CF50FE-2686-4193-9F91-D0A5876F8D01}" srcOrd="0" destOrd="8" presId="urn:microsoft.com/office/officeart/2005/8/layout/hList2#1"/>
    <dgm:cxn modelId="{79DF97C8-0CD7-42F9-8346-88EA7CA5BC32}" srcId="{F268BF3B-8BDD-40F6-AC2A-FC8F98892167}" destId="{322D4AFB-4C06-48F6-A221-2391645F3B49}" srcOrd="12" destOrd="0" parTransId="{4CAB3370-B5EA-4EC1-9C48-3AB3AEDA1D3A}" sibTransId="{D1C8D61C-03D6-4B39-B370-C1720EE893E6}"/>
    <dgm:cxn modelId="{6DB8978E-0118-4855-9B72-D58E7B6272E4}" srcId="{5F501819-BFDB-4EBF-9D7E-9C929B06DB7C}" destId="{F268BF3B-8BDD-40F6-AC2A-FC8F98892167}" srcOrd="1" destOrd="0" parTransId="{1A623C2F-4BC6-4B2C-AA9A-99573DD99DBA}" sibTransId="{CFB4B460-C1FD-4DCB-8626-21E66BC591BA}"/>
    <dgm:cxn modelId="{DF24026E-9AAA-44F3-871C-53B8E1885908}" srcId="{F268BF3B-8BDD-40F6-AC2A-FC8F98892167}" destId="{7EB895A3-5DBA-4AD0-AE58-815A3914A330}" srcOrd="18" destOrd="0" parTransId="{3F20CA6A-6CBB-4C83-B4A3-3A9D10E83004}" sibTransId="{89F9427F-357A-4A3B-8928-BBAA90AC4EA4}"/>
    <dgm:cxn modelId="{123A39F7-A9E1-4E14-9E38-9D31FE371EC0}" type="presOf" srcId="{8DAC17C0-F0A3-4E41-A539-F768CD50169A}" destId="{25F995F0-E30E-447E-A1EB-09A741A4AD73}" srcOrd="0" destOrd="20" presId="urn:microsoft.com/office/officeart/2005/8/layout/hList2#1"/>
    <dgm:cxn modelId="{5949ED06-4025-4B74-8FD1-B2436AEB17A8}" srcId="{F268BF3B-8BDD-40F6-AC2A-FC8F98892167}" destId="{2F7905B2-3906-4CCE-B437-B0FFFE0B9285}" srcOrd="4" destOrd="0" parTransId="{AC6E2E52-0865-4332-B881-16BE94AD4503}" sibTransId="{9CD6F5BD-BB26-4B1C-8EFB-24A77CDB8493}"/>
    <dgm:cxn modelId="{31ADC559-41DC-4D86-9B09-1972D0DB40D7}" type="presOf" srcId="{FBD10DA3-6C3C-483F-908D-791ACC162C4C}" destId="{35CF50FE-2686-4193-9F91-D0A5876F8D01}" srcOrd="0" destOrd="10" presId="urn:microsoft.com/office/officeart/2005/8/layout/hList2#1"/>
    <dgm:cxn modelId="{A3F6228A-B150-4515-9620-854A3790B80B}" srcId="{F268BF3B-8BDD-40F6-AC2A-FC8F98892167}" destId="{6AAE77BB-0800-4A90-AD0B-A7D18346706F}" srcOrd="2" destOrd="0" parTransId="{98F853A1-2D10-4517-997F-B0BBAB56BE50}" sibTransId="{16567E66-1870-4086-944F-169922EDBD1E}"/>
    <dgm:cxn modelId="{ADFFEDF5-5D05-4FAE-B584-56CD1E6EBAAC}" srcId="{C04B538A-630B-4007-B4BE-26F8B44276CB}" destId="{7B433417-0417-42D7-8B9C-2D215539D180}" srcOrd="11" destOrd="0" parTransId="{11A1C801-AF80-4C9D-A1F3-5D2238B85423}" sibTransId="{4972AF2D-CC78-4571-8F90-91C6A21AECD3}"/>
    <dgm:cxn modelId="{FBAF1243-741B-4336-B043-03A091A1DA83}" srcId="{F268BF3B-8BDD-40F6-AC2A-FC8F98892167}" destId="{8DAC17C0-F0A3-4E41-A539-F768CD50169A}" srcOrd="20" destOrd="0" parTransId="{DC1E55F6-4B07-4FF1-AA49-DAB379A709A2}" sibTransId="{ED2695FA-1457-48B5-B597-87D47BC9231F}"/>
    <dgm:cxn modelId="{A9640D96-2425-43E1-A74C-C94A354E2C65}" type="presOf" srcId="{7B433417-0417-42D7-8B9C-2D215539D180}" destId="{B03C572B-D0C1-4CEB-87FA-3A980629BCB4}" srcOrd="0" destOrd="11" presId="urn:microsoft.com/office/officeart/2005/8/layout/hList2#1"/>
    <dgm:cxn modelId="{0D138870-6459-41C4-91A3-AA976E50CE3E}" srcId="{F268BF3B-8BDD-40F6-AC2A-FC8F98892167}" destId="{E859CCB7-C1A9-42EB-8F1A-6EECD6784B42}" srcOrd="0" destOrd="0" parTransId="{54FA98EC-44B7-432E-A54F-29CF4B490A6C}" sibTransId="{BB370558-375B-48CF-B0C4-81AFA0C54BDF}"/>
    <dgm:cxn modelId="{DC529173-04D3-4527-AD09-B29A9CF83EF8}" type="presOf" srcId="{1C5B9074-EC0E-4CF8-87AB-F4A5D8DE8F0C}" destId="{B03C572B-D0C1-4CEB-87FA-3A980629BCB4}" srcOrd="0" destOrd="0" presId="urn:microsoft.com/office/officeart/2005/8/layout/hList2#1"/>
    <dgm:cxn modelId="{7A288072-61FB-42CB-87BA-7281CC124138}" srcId="{502362B1-B518-49DC-9C9F-E2D52847BE66}" destId="{EF770366-D967-4165-AA59-512ED295413B}" srcOrd="0" destOrd="0" parTransId="{1711800D-A82C-45E9-95DC-1ED05E71465F}" sibTransId="{DD6F7641-D805-40B7-BB30-E9EA7E16F506}"/>
    <dgm:cxn modelId="{E88036EE-5C8D-4860-B9A0-C67EA2E38C5A}" type="presOf" srcId="{502362B1-B518-49DC-9C9F-E2D52847BE66}" destId="{66491622-B8A1-4583-8F4A-7EF7B93790D8}" srcOrd="0" destOrd="0" presId="urn:microsoft.com/office/officeart/2005/8/layout/hList2#1"/>
    <dgm:cxn modelId="{112A7BB0-1FE4-4340-9C43-3520FEBC8167}" srcId="{502362B1-B518-49DC-9C9F-E2D52847BE66}" destId="{9F00EC4C-F52A-4C73-80BE-7166CAFBF0C9}" srcOrd="11" destOrd="0" parTransId="{674C94A5-F31E-4345-AC32-B99629D806EC}" sibTransId="{78B7D35F-308B-467A-8756-538EB67C7EA2}"/>
    <dgm:cxn modelId="{0BDDE5DD-FFDC-454F-9306-73C86C2C4116}" type="presOf" srcId="{B0CC3CB6-80C3-41AB-9839-00033E14C8F1}" destId="{B03C572B-D0C1-4CEB-87FA-3A980629BCB4}" srcOrd="0" destOrd="9" presId="urn:microsoft.com/office/officeart/2005/8/layout/hList2#1"/>
    <dgm:cxn modelId="{D79A6A8C-7A3E-4F60-B59D-6BB62E258064}" srcId="{502362B1-B518-49DC-9C9F-E2D52847BE66}" destId="{DF1F4554-54CF-48B6-8971-88EB04EB26B5}" srcOrd="8" destOrd="0" parTransId="{E69B840F-CA0B-4AFA-977F-0D2BA01204D0}" sibTransId="{F0591966-4326-472B-BB0B-EF306FB8156C}"/>
    <dgm:cxn modelId="{2C2FE54B-1377-4C1E-854E-05F3FA37626B}" srcId="{502362B1-B518-49DC-9C9F-E2D52847BE66}" destId="{3B722209-1523-4044-97AB-CBDB7882A934}" srcOrd="2" destOrd="0" parTransId="{407EC49B-B60D-47DB-901B-18D4B68FB201}" sibTransId="{E6E6F2EC-0673-49A2-A95D-26727B2BF7C5}"/>
    <dgm:cxn modelId="{4EDB9BCB-48BE-4210-BE91-BA5EA8BE8582}" srcId="{C04B538A-630B-4007-B4BE-26F8B44276CB}" destId="{35260611-1B34-4A9D-AB33-EBBEBA85D410}" srcOrd="2" destOrd="0" parTransId="{C7EDC863-0A37-4DF6-9248-D554C5EBE601}" sibTransId="{B39BFD50-7D7B-425A-9B2E-19FF8031F176}"/>
    <dgm:cxn modelId="{A15F92CA-41A3-4C4D-B6FB-E387641B26BA}" srcId="{C04B538A-630B-4007-B4BE-26F8B44276CB}" destId="{90D4E8D0-7150-45AB-841E-26D9F92E0AD5}" srcOrd="3" destOrd="0" parTransId="{B4C3F49B-F63E-41CB-82AA-003E55C759DF}" sibTransId="{D9D0967C-493A-4CE0-9E1E-2294839BEF59}"/>
    <dgm:cxn modelId="{CB424753-8F3D-4814-9018-2B0F5AA16269}" type="presOf" srcId="{6590AF3C-A020-4CCC-B351-6A817D923507}" destId="{25F995F0-E30E-447E-A1EB-09A741A4AD73}" srcOrd="0" destOrd="1" presId="urn:microsoft.com/office/officeart/2005/8/layout/hList2#1"/>
    <dgm:cxn modelId="{4CB9C587-B9BB-43FF-97A9-B8A14CBA5310}" srcId="{F268BF3B-8BDD-40F6-AC2A-FC8F98892167}" destId="{D43B06BB-C2EF-41F2-83D4-0D701F947942}" srcOrd="14" destOrd="0" parTransId="{EF248CBE-CA41-4944-AC8C-2F912A5B0B25}" sibTransId="{7B7CAB4E-83C6-4E45-B4EA-8BFCAC42DFDD}"/>
    <dgm:cxn modelId="{439AB853-97EF-42E8-93A5-896607CD609A}" srcId="{F268BF3B-8BDD-40F6-AC2A-FC8F98892167}" destId="{87182DD5-44DD-4B20-928A-CDB580AA533F}" srcOrd="9" destOrd="0" parTransId="{961FE519-2175-477A-89D1-39644CE6D674}" sibTransId="{8636D5CD-C833-4AB4-9BFD-83A6DBABFBE1}"/>
    <dgm:cxn modelId="{43B36C7B-C7DA-4E6B-86FF-D0684B2A2C71}" srcId="{C04B538A-630B-4007-B4BE-26F8B44276CB}" destId="{63C183E4-2B25-454C-9C3C-AF08E77192BC}" srcOrd="8" destOrd="0" parTransId="{7AD37987-681A-4D66-8074-9ACA948A1CFB}" sibTransId="{5EF87148-8994-4DA0-BAC1-CB18FF1EC748}"/>
    <dgm:cxn modelId="{B55F02B5-AFA2-49C2-A9A3-F09F89EE36D1}" srcId="{C04B538A-630B-4007-B4BE-26F8B44276CB}" destId="{ABE4F368-47F4-4CB5-BB6F-3CAAD53DF476}" srcOrd="13" destOrd="0" parTransId="{E4493A09-0006-42B8-9949-809D7B60F70A}" sibTransId="{785AD881-7EBE-4F74-9AEE-75461853B810}"/>
    <dgm:cxn modelId="{C45FA11C-7D29-4AEF-8BFB-0506F824C30E}" type="presOf" srcId="{EF5BF9E1-0DF9-440F-939F-5D81F89878B4}" destId="{B03C572B-D0C1-4CEB-87FA-3A980629BCB4}" srcOrd="0" destOrd="17" presId="urn:microsoft.com/office/officeart/2005/8/layout/hList2#1"/>
    <dgm:cxn modelId="{1795F6ED-2E29-4344-AC71-93A3777ED464}" type="presOf" srcId="{9CC58D3B-EE40-4D4E-9CB0-2A98AA95379E}" destId="{35CF50FE-2686-4193-9F91-D0A5876F8D01}" srcOrd="0" destOrd="4" presId="urn:microsoft.com/office/officeart/2005/8/layout/hList2#1"/>
    <dgm:cxn modelId="{552FFAB0-B902-432F-A718-3C288F1BCCBA}" srcId="{502362B1-B518-49DC-9C9F-E2D52847BE66}" destId="{9CC58D3B-EE40-4D4E-9CB0-2A98AA95379E}" srcOrd="4" destOrd="0" parTransId="{A5E8E6C7-6CB5-4ACD-83C2-E3EA8FE249DC}" sibTransId="{089B45EC-C317-47E6-98CF-32C2BF4C2D21}"/>
    <dgm:cxn modelId="{E89FA192-265A-4C94-9136-E355C9AB5CE3}" type="presOf" srcId="{E859CCB7-C1A9-42EB-8F1A-6EECD6784B42}" destId="{25F995F0-E30E-447E-A1EB-09A741A4AD73}" srcOrd="0" destOrd="0" presId="urn:microsoft.com/office/officeart/2005/8/layout/hList2#1"/>
    <dgm:cxn modelId="{367B2E05-9FD9-4CC7-B910-B72EF0BDC160}" type="presOf" srcId="{39BA9EF3-5F4C-4E95-8F04-AD4E823B0469}" destId="{B03C572B-D0C1-4CEB-87FA-3A980629BCB4}" srcOrd="0" destOrd="4" presId="urn:microsoft.com/office/officeart/2005/8/layout/hList2#1"/>
    <dgm:cxn modelId="{E8DA6B7F-D0B0-4C6B-A030-2956CFCB3482}" srcId="{F268BF3B-8BDD-40F6-AC2A-FC8F98892167}" destId="{0242CFBE-FDEA-4475-832A-F927B57A95EF}" srcOrd="5" destOrd="0" parTransId="{09128335-C167-44E9-BA95-DFDA8A92ACDB}" sibTransId="{D66811F1-1835-4A79-9D3A-C5F6DF584823}"/>
    <dgm:cxn modelId="{B92EF13D-1579-4197-B1E7-3C1BD9AC00CB}" type="presOf" srcId="{9F00EC4C-F52A-4C73-80BE-7166CAFBF0C9}" destId="{35CF50FE-2686-4193-9F91-D0A5876F8D01}" srcOrd="0" destOrd="11" presId="urn:microsoft.com/office/officeart/2005/8/layout/hList2#1"/>
    <dgm:cxn modelId="{4F6AC3B1-90A1-4E8A-920E-904F9397481A}" type="presOf" srcId="{2D443E23-2C2B-47DE-BA8F-2C158539451F}" destId="{25F995F0-E30E-447E-A1EB-09A741A4AD73}" srcOrd="0" destOrd="6" presId="urn:microsoft.com/office/officeart/2005/8/layout/hList2#1"/>
    <dgm:cxn modelId="{8455272F-ED46-48C5-8962-7EBD52949A9F}" type="presOf" srcId="{8C4C6687-0139-4100-B723-225C7157CCAB}" destId="{35CF50FE-2686-4193-9F91-D0A5876F8D01}" srcOrd="0" destOrd="9" presId="urn:microsoft.com/office/officeart/2005/8/layout/hList2#1"/>
    <dgm:cxn modelId="{9906B664-9BC1-4B92-8CCB-4C69AD01742A}" srcId="{502362B1-B518-49DC-9C9F-E2D52847BE66}" destId="{7D380BC3-51E8-4D42-A2CF-9B5E30271EAA}" srcOrd="12" destOrd="0" parTransId="{CFA0DFAB-08F5-48CD-880E-9DBEDABCA6D4}" sibTransId="{EC4578DD-2B9F-42E1-A9DC-79728BCCBEF7}"/>
    <dgm:cxn modelId="{E13ED223-DB52-4E97-8442-A519A8352FEB}" srcId="{F268BF3B-8BDD-40F6-AC2A-FC8F98892167}" destId="{8249F708-3FAD-4843-AA44-2F5EDEC552F0}" srcOrd="13" destOrd="0" parTransId="{01F825DE-CDA4-451B-9D37-4058C7E1D52C}" sibTransId="{0E3C4C83-D2F5-4947-AE6B-74DDBA51308A}"/>
    <dgm:cxn modelId="{24886DD8-1FD8-4B78-938B-09B0786EC52D}" type="presParOf" srcId="{C296F145-DC34-4E37-8227-287700A19C54}" destId="{08471CBE-FC44-4B9D-8DEF-BC25C6B27680}" srcOrd="0" destOrd="0" presId="urn:microsoft.com/office/officeart/2005/8/layout/hList2#1"/>
    <dgm:cxn modelId="{BAC15FA3-F477-481B-B961-158140A9DBBB}" type="presParOf" srcId="{08471CBE-FC44-4B9D-8DEF-BC25C6B27680}" destId="{9E9B1587-BFA8-484C-8831-D1A6238C7536}" srcOrd="0" destOrd="0" presId="urn:microsoft.com/office/officeart/2005/8/layout/hList2#1"/>
    <dgm:cxn modelId="{395018D6-A380-4A91-AC14-1CC03731C777}" type="presParOf" srcId="{08471CBE-FC44-4B9D-8DEF-BC25C6B27680}" destId="{B03C572B-D0C1-4CEB-87FA-3A980629BCB4}" srcOrd="1" destOrd="0" presId="urn:microsoft.com/office/officeart/2005/8/layout/hList2#1"/>
    <dgm:cxn modelId="{943AE753-5B31-4361-B146-7B3E2629E9A7}" type="presParOf" srcId="{08471CBE-FC44-4B9D-8DEF-BC25C6B27680}" destId="{C1245755-A4BF-43D1-B689-B39C2055A17C}" srcOrd="2" destOrd="0" presId="urn:microsoft.com/office/officeart/2005/8/layout/hList2#1"/>
    <dgm:cxn modelId="{1C40C4ED-54C9-43AE-B3B8-06B2901A0CEC}" type="presParOf" srcId="{C296F145-DC34-4E37-8227-287700A19C54}" destId="{08AA1EEB-07CD-4F5F-9772-3C53FF8746D0}" srcOrd="1" destOrd="0" presId="urn:microsoft.com/office/officeart/2005/8/layout/hList2#1"/>
    <dgm:cxn modelId="{01CBA070-44C0-45A3-9BBC-314104C097C4}" type="presParOf" srcId="{C296F145-DC34-4E37-8227-287700A19C54}" destId="{58DFC305-8ADD-46F3-A259-D9530F26EEF3}" srcOrd="2" destOrd="0" presId="urn:microsoft.com/office/officeart/2005/8/layout/hList2#1"/>
    <dgm:cxn modelId="{1138CED6-011A-4F0A-AC64-3BEF3DA4C38C}" type="presParOf" srcId="{58DFC305-8ADD-46F3-A259-D9530F26EEF3}" destId="{CCAF4B79-CE08-48C6-A9B0-E1692A5F31AE}" srcOrd="0" destOrd="0" presId="urn:microsoft.com/office/officeart/2005/8/layout/hList2#1"/>
    <dgm:cxn modelId="{423C3F60-1B05-4374-8A2D-2ED46620A224}" type="presParOf" srcId="{58DFC305-8ADD-46F3-A259-D9530F26EEF3}" destId="{25F995F0-E30E-447E-A1EB-09A741A4AD73}" srcOrd="1" destOrd="0" presId="urn:microsoft.com/office/officeart/2005/8/layout/hList2#1"/>
    <dgm:cxn modelId="{E27DBCF1-37D8-45CF-8538-3ABE58DD3447}" type="presParOf" srcId="{58DFC305-8ADD-46F3-A259-D9530F26EEF3}" destId="{0787BDC3-CFD4-4AEB-A942-2C9C5CC933A9}" srcOrd="2" destOrd="0" presId="urn:microsoft.com/office/officeart/2005/8/layout/hList2#1"/>
    <dgm:cxn modelId="{BC681E42-944A-42AD-9DF4-AB1C25F98692}" type="presParOf" srcId="{C296F145-DC34-4E37-8227-287700A19C54}" destId="{06E7EFEC-D843-4A28-8950-D9FBD65FAB86}" srcOrd="3" destOrd="0" presId="urn:microsoft.com/office/officeart/2005/8/layout/hList2#1"/>
    <dgm:cxn modelId="{89D4DA2A-E14A-452D-BB8B-B400830B097E}" type="presParOf" srcId="{C296F145-DC34-4E37-8227-287700A19C54}" destId="{2D4F9ED4-E8C7-456E-A625-D8DD846D5843}" srcOrd="4" destOrd="0" presId="urn:microsoft.com/office/officeart/2005/8/layout/hList2#1"/>
    <dgm:cxn modelId="{B7224E0F-ED1B-41E3-9C17-E309C7604427}" type="presParOf" srcId="{2D4F9ED4-E8C7-456E-A625-D8DD846D5843}" destId="{0C5D9EBD-1F5A-40DA-849A-2A232BB437A8}" srcOrd="0" destOrd="0" presId="urn:microsoft.com/office/officeart/2005/8/layout/hList2#1"/>
    <dgm:cxn modelId="{F4491267-47E4-4102-BC4F-F113BD43497B}" type="presParOf" srcId="{2D4F9ED4-E8C7-456E-A625-D8DD846D5843}" destId="{35CF50FE-2686-4193-9F91-D0A5876F8D01}" srcOrd="1" destOrd="0" presId="urn:microsoft.com/office/officeart/2005/8/layout/hList2#1"/>
    <dgm:cxn modelId="{0A7B5E56-749A-4F67-B0AB-358040539105}" type="presParOf" srcId="{2D4F9ED4-E8C7-456E-A625-D8DD846D5843}" destId="{66491622-B8A1-4583-8F4A-7EF7B93790D8}" srcOrd="2" destOrd="0" presId="urn:microsoft.com/office/officeart/2005/8/layout/h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9BCFBB-31E0-4273-9CCB-F3C426DFC605}" type="doc">
      <dgm:prSet loTypeId="urn:microsoft.com/office/officeart/2005/8/layout/chevron1" loCatId="process" qsTypeId="urn:microsoft.com/office/officeart/2005/8/quickstyle/simple1" qsCatId="simple" csTypeId="urn:microsoft.com/office/officeart/2005/8/colors/accent1_2" csCatId="accent1" phldr="1"/>
      <dgm:spPr/>
    </dgm:pt>
    <dgm:pt modelId="{D66C2372-4922-483C-A5F6-6836B2FA9BBF}">
      <dgm:prSet phldrT="[Text]" custT="1"/>
      <dgm:spPr/>
      <dgm:t>
        <a:bodyPr/>
        <a:lstStyle/>
        <a:p>
          <a:r>
            <a:rPr lang="de-DE" sz="1400" dirty="0" smtClean="0"/>
            <a:t>April - Juli 2014: Seminardurch-</a:t>
          </a:r>
          <a:r>
            <a:rPr lang="de-DE" sz="1400" dirty="0" err="1" smtClean="0"/>
            <a:t>führung</a:t>
          </a:r>
          <a:r>
            <a:rPr lang="de-DE" sz="1400" dirty="0" smtClean="0"/>
            <a:t> (Theorie)</a:t>
          </a:r>
          <a:endParaRPr lang="de-DE" sz="1400" dirty="0"/>
        </a:p>
      </dgm:t>
    </dgm:pt>
    <dgm:pt modelId="{28CC8018-361A-4842-BA2F-EFF790501A91}" type="parTrans" cxnId="{09F1E604-D401-48CA-9CF1-35C7F5F64C68}">
      <dgm:prSet/>
      <dgm:spPr/>
      <dgm:t>
        <a:bodyPr/>
        <a:lstStyle/>
        <a:p>
          <a:endParaRPr lang="de-DE"/>
        </a:p>
      </dgm:t>
    </dgm:pt>
    <dgm:pt modelId="{43EFE91D-AECB-4785-B74D-C4AF130EEF50}" type="sibTrans" cxnId="{09F1E604-D401-48CA-9CF1-35C7F5F64C68}">
      <dgm:prSet/>
      <dgm:spPr/>
      <dgm:t>
        <a:bodyPr/>
        <a:lstStyle/>
        <a:p>
          <a:endParaRPr lang="de-DE"/>
        </a:p>
      </dgm:t>
    </dgm:pt>
    <dgm:pt modelId="{4B7ADE2C-4B3D-4DBF-9B86-FCAA751E3AC4}">
      <dgm:prSet phldrT="[Text]" custT="1"/>
      <dgm:spPr/>
      <dgm:t>
        <a:bodyPr/>
        <a:lstStyle/>
        <a:p>
          <a:r>
            <a:rPr lang="de-DE" sz="1400" dirty="0" smtClean="0"/>
            <a:t>Juni - Juli 2014: Durchführ-</a:t>
          </a:r>
          <a:r>
            <a:rPr lang="de-DE" sz="1400" dirty="0" err="1" smtClean="0"/>
            <a:t>ung</a:t>
          </a:r>
          <a:r>
            <a:rPr lang="de-DE" sz="1400" dirty="0" smtClean="0"/>
            <a:t> der Erhebung vor Ort. </a:t>
          </a:r>
          <a:endParaRPr lang="de-DE" sz="1400" dirty="0"/>
        </a:p>
      </dgm:t>
    </dgm:pt>
    <dgm:pt modelId="{32C348F3-30A3-43BB-A2C6-349F58EC4D36}" type="parTrans" cxnId="{6DB1DBCA-90C8-458D-B6A3-D71E0B870EEE}">
      <dgm:prSet/>
      <dgm:spPr/>
      <dgm:t>
        <a:bodyPr/>
        <a:lstStyle/>
        <a:p>
          <a:endParaRPr lang="de-DE"/>
        </a:p>
      </dgm:t>
    </dgm:pt>
    <dgm:pt modelId="{DD2B5F66-89E8-4B2B-AA0E-62934EA230CE}" type="sibTrans" cxnId="{6DB1DBCA-90C8-458D-B6A3-D71E0B870EEE}">
      <dgm:prSet/>
      <dgm:spPr/>
      <dgm:t>
        <a:bodyPr/>
        <a:lstStyle/>
        <a:p>
          <a:endParaRPr lang="de-DE"/>
        </a:p>
      </dgm:t>
    </dgm:pt>
    <dgm:pt modelId="{F442B18C-1AF5-4BB8-9B62-39F3A16EF8FD}">
      <dgm:prSet custT="1"/>
      <dgm:spPr/>
      <dgm:t>
        <a:bodyPr/>
        <a:lstStyle/>
        <a:p>
          <a:r>
            <a:rPr lang="de-DE" sz="1300" dirty="0" smtClean="0"/>
            <a:t>Aug. – Okt. 2014: Auswertung der Untersuch-</a:t>
          </a:r>
          <a:r>
            <a:rPr lang="de-DE" sz="1300" dirty="0" err="1" smtClean="0"/>
            <a:t>ung</a:t>
          </a:r>
          <a:endParaRPr lang="de-DE" sz="1300" dirty="0" smtClean="0"/>
        </a:p>
      </dgm:t>
    </dgm:pt>
    <dgm:pt modelId="{9ADB49D8-E3CC-4BCF-9893-E170ABF1F79B}" type="parTrans" cxnId="{D828A09B-19A0-4E6B-94B1-482DB281166B}">
      <dgm:prSet/>
      <dgm:spPr/>
      <dgm:t>
        <a:bodyPr/>
        <a:lstStyle/>
        <a:p>
          <a:endParaRPr lang="de-DE"/>
        </a:p>
      </dgm:t>
    </dgm:pt>
    <dgm:pt modelId="{9BCA2364-3CFE-417A-8497-DFE7E661095D}" type="sibTrans" cxnId="{D828A09B-19A0-4E6B-94B1-482DB281166B}">
      <dgm:prSet/>
      <dgm:spPr/>
      <dgm:t>
        <a:bodyPr/>
        <a:lstStyle/>
        <a:p>
          <a:endParaRPr lang="de-DE"/>
        </a:p>
      </dgm:t>
    </dgm:pt>
    <dgm:pt modelId="{E7453842-5CFB-46C8-89A0-15E05CCB717B}">
      <dgm:prSet custT="1"/>
      <dgm:spPr/>
      <dgm:t>
        <a:bodyPr/>
        <a:lstStyle/>
        <a:p>
          <a:r>
            <a:rPr lang="de-DE" sz="1400" dirty="0" smtClean="0"/>
            <a:t>Nov. 2014: Präsentation der </a:t>
          </a:r>
          <a:r>
            <a:rPr lang="de-DE" sz="1400" dirty="0" err="1" smtClean="0"/>
            <a:t>Arbeitser-gebnisse</a:t>
          </a:r>
          <a:r>
            <a:rPr lang="de-DE" sz="1400" dirty="0" smtClean="0"/>
            <a:t> an der FKS</a:t>
          </a:r>
          <a:endParaRPr lang="de-DE" sz="1400" dirty="0"/>
        </a:p>
      </dgm:t>
    </dgm:pt>
    <dgm:pt modelId="{BA65F53F-068B-46BF-A323-0197242B1507}" type="parTrans" cxnId="{E4EC0E50-2265-4429-8204-B947D17A1F95}">
      <dgm:prSet/>
      <dgm:spPr/>
      <dgm:t>
        <a:bodyPr/>
        <a:lstStyle/>
        <a:p>
          <a:endParaRPr lang="de-DE"/>
        </a:p>
      </dgm:t>
    </dgm:pt>
    <dgm:pt modelId="{C247128E-3EC5-4A5B-A3A0-57709072311E}" type="sibTrans" cxnId="{E4EC0E50-2265-4429-8204-B947D17A1F95}">
      <dgm:prSet/>
      <dgm:spPr/>
      <dgm:t>
        <a:bodyPr/>
        <a:lstStyle/>
        <a:p>
          <a:endParaRPr lang="de-DE"/>
        </a:p>
      </dgm:t>
    </dgm:pt>
    <dgm:pt modelId="{61BD5CB9-2424-4C76-ADF7-4B95DA034D29}" type="pres">
      <dgm:prSet presAssocID="{9C9BCFBB-31E0-4273-9CCB-F3C426DFC605}" presName="Name0" presStyleCnt="0">
        <dgm:presLayoutVars>
          <dgm:dir/>
          <dgm:animLvl val="lvl"/>
          <dgm:resizeHandles val="exact"/>
        </dgm:presLayoutVars>
      </dgm:prSet>
      <dgm:spPr/>
    </dgm:pt>
    <dgm:pt modelId="{71AB7B22-60C5-4926-80C7-E7E0031AA2A4}" type="pres">
      <dgm:prSet presAssocID="{D66C2372-4922-483C-A5F6-6836B2FA9BBF}" presName="parTxOnly" presStyleLbl="node1" presStyleIdx="0" presStyleCnt="4" custScaleX="1067189" custScaleY="1223068" custLinFactY="-347425" custLinFactNeighborX="-10058" custLinFactNeighborY="-400000">
        <dgm:presLayoutVars>
          <dgm:chMax val="0"/>
          <dgm:chPref val="0"/>
          <dgm:bulletEnabled val="1"/>
        </dgm:presLayoutVars>
      </dgm:prSet>
      <dgm:spPr/>
      <dgm:t>
        <a:bodyPr/>
        <a:lstStyle/>
        <a:p>
          <a:endParaRPr lang="de-DE"/>
        </a:p>
      </dgm:t>
    </dgm:pt>
    <dgm:pt modelId="{CD50190D-94EA-4FFD-A671-3EA986D9B5AF}" type="pres">
      <dgm:prSet presAssocID="{43EFE91D-AECB-4785-B74D-C4AF130EEF50}" presName="parTxOnlySpace" presStyleCnt="0"/>
      <dgm:spPr/>
    </dgm:pt>
    <dgm:pt modelId="{101EA0E4-FFD6-483F-8BEC-904EFDBB9BFA}" type="pres">
      <dgm:prSet presAssocID="{4B7ADE2C-4B3D-4DBF-9B86-FCAA751E3AC4}" presName="parTxOnly" presStyleLbl="node1" presStyleIdx="1" presStyleCnt="4" custScaleX="1043801" custScaleY="1341138" custLinFactX="-142671" custLinFactY="-80596" custLinFactNeighborX="-200000" custLinFactNeighborY="-100000">
        <dgm:presLayoutVars>
          <dgm:chMax val="0"/>
          <dgm:chPref val="0"/>
          <dgm:bulletEnabled val="1"/>
        </dgm:presLayoutVars>
      </dgm:prSet>
      <dgm:spPr/>
      <dgm:t>
        <a:bodyPr/>
        <a:lstStyle/>
        <a:p>
          <a:endParaRPr lang="de-DE"/>
        </a:p>
      </dgm:t>
    </dgm:pt>
    <dgm:pt modelId="{15067951-D66E-4474-964C-5C2E0DA6B61B}" type="pres">
      <dgm:prSet presAssocID="{DD2B5F66-89E8-4B2B-AA0E-62934EA230CE}" presName="parTxOnlySpace" presStyleCnt="0"/>
      <dgm:spPr/>
    </dgm:pt>
    <dgm:pt modelId="{9D298127-BF28-4936-A091-A95882FEB1F7}" type="pres">
      <dgm:prSet presAssocID="{F442B18C-1AF5-4BB8-9B62-39F3A16EF8FD}" presName="parTxOnly" presStyleLbl="node1" presStyleIdx="2" presStyleCnt="4" custScaleX="1082732" custScaleY="1383135" custLinFactX="-268127" custLinFactY="-368055" custLinFactNeighborX="-300000" custLinFactNeighborY="-400000">
        <dgm:presLayoutVars>
          <dgm:chMax val="0"/>
          <dgm:chPref val="0"/>
          <dgm:bulletEnabled val="1"/>
        </dgm:presLayoutVars>
      </dgm:prSet>
      <dgm:spPr/>
      <dgm:t>
        <a:bodyPr/>
        <a:lstStyle/>
        <a:p>
          <a:endParaRPr lang="de-DE"/>
        </a:p>
      </dgm:t>
    </dgm:pt>
    <dgm:pt modelId="{FF5136AB-9FE4-4957-9943-863F464CF50D}" type="pres">
      <dgm:prSet presAssocID="{9BCA2364-3CFE-417A-8497-DFE7E661095D}" presName="parTxOnlySpace" presStyleCnt="0"/>
      <dgm:spPr/>
    </dgm:pt>
    <dgm:pt modelId="{93F10FC7-9F4C-495F-B3B2-F9C9DAC67C76}" type="pres">
      <dgm:prSet presAssocID="{E7453842-5CFB-46C8-89A0-15E05CCB717B}" presName="parTxOnly" presStyleLbl="node1" presStyleIdx="3" presStyleCnt="4" custScaleX="1101048" custScaleY="1266290" custLinFactX="-457960" custLinFactNeighborX="-500000" custLinFactNeighborY="31731">
        <dgm:presLayoutVars>
          <dgm:chMax val="0"/>
          <dgm:chPref val="0"/>
          <dgm:bulletEnabled val="1"/>
        </dgm:presLayoutVars>
      </dgm:prSet>
      <dgm:spPr/>
      <dgm:t>
        <a:bodyPr/>
        <a:lstStyle/>
        <a:p>
          <a:endParaRPr lang="de-DE"/>
        </a:p>
      </dgm:t>
    </dgm:pt>
  </dgm:ptLst>
  <dgm:cxnLst>
    <dgm:cxn modelId="{09F1E604-D401-48CA-9CF1-35C7F5F64C68}" srcId="{9C9BCFBB-31E0-4273-9CCB-F3C426DFC605}" destId="{D66C2372-4922-483C-A5F6-6836B2FA9BBF}" srcOrd="0" destOrd="0" parTransId="{28CC8018-361A-4842-BA2F-EFF790501A91}" sibTransId="{43EFE91D-AECB-4785-B74D-C4AF130EEF50}"/>
    <dgm:cxn modelId="{D2BF3194-76D7-4558-9F50-664238AE8E91}" type="presOf" srcId="{E7453842-5CFB-46C8-89A0-15E05CCB717B}" destId="{93F10FC7-9F4C-495F-B3B2-F9C9DAC67C76}" srcOrd="0" destOrd="0" presId="urn:microsoft.com/office/officeart/2005/8/layout/chevron1"/>
    <dgm:cxn modelId="{03CAF720-9724-4B88-A97F-3EE5A5574621}" type="presOf" srcId="{F442B18C-1AF5-4BB8-9B62-39F3A16EF8FD}" destId="{9D298127-BF28-4936-A091-A95882FEB1F7}" srcOrd="0" destOrd="0" presId="urn:microsoft.com/office/officeart/2005/8/layout/chevron1"/>
    <dgm:cxn modelId="{E4EC0E50-2265-4429-8204-B947D17A1F95}" srcId="{9C9BCFBB-31E0-4273-9CCB-F3C426DFC605}" destId="{E7453842-5CFB-46C8-89A0-15E05CCB717B}" srcOrd="3" destOrd="0" parTransId="{BA65F53F-068B-46BF-A323-0197242B1507}" sibTransId="{C247128E-3EC5-4A5B-A3A0-57709072311E}"/>
    <dgm:cxn modelId="{F2E733C0-4E58-41C6-B569-C2E7CC9B0846}" type="presOf" srcId="{4B7ADE2C-4B3D-4DBF-9B86-FCAA751E3AC4}" destId="{101EA0E4-FFD6-483F-8BEC-904EFDBB9BFA}" srcOrd="0" destOrd="0" presId="urn:microsoft.com/office/officeart/2005/8/layout/chevron1"/>
    <dgm:cxn modelId="{C7505E08-818C-4962-AA5A-67ACB2BD481E}" type="presOf" srcId="{9C9BCFBB-31E0-4273-9CCB-F3C426DFC605}" destId="{61BD5CB9-2424-4C76-ADF7-4B95DA034D29}" srcOrd="0" destOrd="0" presId="urn:microsoft.com/office/officeart/2005/8/layout/chevron1"/>
    <dgm:cxn modelId="{6DB1DBCA-90C8-458D-B6A3-D71E0B870EEE}" srcId="{9C9BCFBB-31E0-4273-9CCB-F3C426DFC605}" destId="{4B7ADE2C-4B3D-4DBF-9B86-FCAA751E3AC4}" srcOrd="1" destOrd="0" parTransId="{32C348F3-30A3-43BB-A2C6-349F58EC4D36}" sibTransId="{DD2B5F66-89E8-4B2B-AA0E-62934EA230CE}"/>
    <dgm:cxn modelId="{3B7D7D4D-9E33-460B-87D0-AD34E0C695AF}" type="presOf" srcId="{D66C2372-4922-483C-A5F6-6836B2FA9BBF}" destId="{71AB7B22-60C5-4926-80C7-E7E0031AA2A4}" srcOrd="0" destOrd="0" presId="urn:microsoft.com/office/officeart/2005/8/layout/chevron1"/>
    <dgm:cxn modelId="{D828A09B-19A0-4E6B-94B1-482DB281166B}" srcId="{9C9BCFBB-31E0-4273-9CCB-F3C426DFC605}" destId="{F442B18C-1AF5-4BB8-9B62-39F3A16EF8FD}" srcOrd="2" destOrd="0" parTransId="{9ADB49D8-E3CC-4BCF-9893-E170ABF1F79B}" sibTransId="{9BCA2364-3CFE-417A-8497-DFE7E661095D}"/>
    <dgm:cxn modelId="{3679FA3C-9360-4B60-B392-60B13F4CADFF}" type="presParOf" srcId="{61BD5CB9-2424-4C76-ADF7-4B95DA034D29}" destId="{71AB7B22-60C5-4926-80C7-E7E0031AA2A4}" srcOrd="0" destOrd="0" presId="urn:microsoft.com/office/officeart/2005/8/layout/chevron1"/>
    <dgm:cxn modelId="{A9A742BD-D3F0-45C1-A268-9C86088A15E1}" type="presParOf" srcId="{61BD5CB9-2424-4C76-ADF7-4B95DA034D29}" destId="{CD50190D-94EA-4FFD-A671-3EA986D9B5AF}" srcOrd="1" destOrd="0" presId="urn:microsoft.com/office/officeart/2005/8/layout/chevron1"/>
    <dgm:cxn modelId="{8CB8E3C5-6F88-4362-86FE-A7B74C795F99}" type="presParOf" srcId="{61BD5CB9-2424-4C76-ADF7-4B95DA034D29}" destId="{101EA0E4-FFD6-483F-8BEC-904EFDBB9BFA}" srcOrd="2" destOrd="0" presId="urn:microsoft.com/office/officeart/2005/8/layout/chevron1"/>
    <dgm:cxn modelId="{F2688772-52C9-48CD-B372-3DAB4140396C}" type="presParOf" srcId="{61BD5CB9-2424-4C76-ADF7-4B95DA034D29}" destId="{15067951-D66E-4474-964C-5C2E0DA6B61B}" srcOrd="3" destOrd="0" presId="urn:microsoft.com/office/officeart/2005/8/layout/chevron1"/>
    <dgm:cxn modelId="{A4B60551-2076-41B4-A23D-AD2AD09F6810}" type="presParOf" srcId="{61BD5CB9-2424-4C76-ADF7-4B95DA034D29}" destId="{9D298127-BF28-4936-A091-A95882FEB1F7}" srcOrd="4" destOrd="0" presId="urn:microsoft.com/office/officeart/2005/8/layout/chevron1"/>
    <dgm:cxn modelId="{F1E6426A-4B80-4FF9-8D29-C246D9AC09ED}" type="presParOf" srcId="{61BD5CB9-2424-4C76-ADF7-4B95DA034D29}" destId="{FF5136AB-9FE4-4957-9943-863F464CF50D}" srcOrd="5" destOrd="0" presId="urn:microsoft.com/office/officeart/2005/8/layout/chevron1"/>
    <dgm:cxn modelId="{1A891BAB-5DE3-4D1F-9DE3-3C4F71120E13}" type="presParOf" srcId="{61BD5CB9-2424-4C76-ADF7-4B95DA034D29}" destId="{93F10FC7-9F4C-495F-B3B2-F9C9DAC67C76}" srcOrd="6" destOrd="0" presId="urn:microsoft.com/office/officeart/2005/8/layout/chevro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07DED0-CB2E-44D4-9DC6-2BE7283DE076}">
      <dsp:nvSpPr>
        <dsp:cNvPr id="0" name=""/>
        <dsp:cNvSpPr/>
      </dsp:nvSpPr>
      <dsp:spPr>
        <a:xfrm>
          <a:off x="3024328" y="288029"/>
          <a:ext cx="2088527" cy="10442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de-DE" sz="1900" kern="1200" dirty="0" smtClean="0"/>
            <a:t>Grundschulkind-</a:t>
          </a:r>
          <a:r>
            <a:rPr lang="de-DE" sz="1900" kern="1200" dirty="0" err="1" smtClean="0"/>
            <a:t>betreuung</a:t>
          </a:r>
          <a:endParaRPr lang="de-DE" sz="1900" kern="1200" dirty="0"/>
        </a:p>
      </dsp:txBody>
      <dsp:txXfrm>
        <a:off x="3024328" y="288029"/>
        <a:ext cx="2088527" cy="1044263"/>
      </dsp:txXfrm>
    </dsp:sp>
    <dsp:sp modelId="{DC35D0E2-4872-498E-840D-5AE9316D7A06}">
      <dsp:nvSpPr>
        <dsp:cNvPr id="0" name=""/>
        <dsp:cNvSpPr/>
      </dsp:nvSpPr>
      <dsp:spPr>
        <a:xfrm rot="3441375">
          <a:off x="4389309" y="1976974"/>
          <a:ext cx="1087628" cy="3654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rot="3441375">
        <a:off x="4389309" y="1976974"/>
        <a:ext cx="1087628" cy="365492"/>
      </dsp:txXfrm>
    </dsp:sp>
    <dsp:sp modelId="{4A1E9DDA-B847-409D-A10B-01F9D39EA446}">
      <dsp:nvSpPr>
        <dsp:cNvPr id="0" name=""/>
        <dsp:cNvSpPr/>
      </dsp:nvSpPr>
      <dsp:spPr>
        <a:xfrm>
          <a:off x="4753392" y="2987147"/>
          <a:ext cx="2088527" cy="10442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de-DE" sz="1900" kern="1200" dirty="0" smtClean="0"/>
            <a:t>Offene Jugendarbeit</a:t>
          </a:r>
          <a:endParaRPr lang="de-DE" sz="1900" kern="1200" dirty="0"/>
        </a:p>
      </dsp:txBody>
      <dsp:txXfrm>
        <a:off x="4753392" y="2987147"/>
        <a:ext cx="2088527" cy="1044263"/>
      </dsp:txXfrm>
    </dsp:sp>
    <dsp:sp modelId="{BCDB859A-83FA-4217-9375-9B80E4B07E3F}">
      <dsp:nvSpPr>
        <dsp:cNvPr id="0" name=""/>
        <dsp:cNvSpPr/>
      </dsp:nvSpPr>
      <dsp:spPr>
        <a:xfrm rot="10800000">
          <a:off x="3529809" y="3326533"/>
          <a:ext cx="1087628" cy="3654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rot="10800000">
        <a:off x="3529809" y="3326533"/>
        <a:ext cx="1087628" cy="365492"/>
      </dsp:txXfrm>
    </dsp:sp>
    <dsp:sp modelId="{AB600272-0799-4D67-AE22-6CACDF5F7114}">
      <dsp:nvSpPr>
        <dsp:cNvPr id="0" name=""/>
        <dsp:cNvSpPr/>
      </dsp:nvSpPr>
      <dsp:spPr>
        <a:xfrm>
          <a:off x="1305328" y="2987147"/>
          <a:ext cx="2088527" cy="10442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de-DE" sz="1900" kern="1200" dirty="0" smtClean="0"/>
            <a:t>Schulsozialarbeit</a:t>
          </a:r>
          <a:endParaRPr lang="de-DE" sz="1900" kern="1200" dirty="0"/>
        </a:p>
      </dsp:txBody>
      <dsp:txXfrm>
        <a:off x="1305328" y="2987147"/>
        <a:ext cx="2088527" cy="1044263"/>
      </dsp:txXfrm>
    </dsp:sp>
    <dsp:sp modelId="{8ADA5164-CADD-4A65-BD1F-F8D033322525}">
      <dsp:nvSpPr>
        <dsp:cNvPr id="0" name=""/>
        <dsp:cNvSpPr/>
      </dsp:nvSpPr>
      <dsp:spPr>
        <a:xfrm rot="18149522">
          <a:off x="2665277" y="1976974"/>
          <a:ext cx="1087628" cy="3654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rot="18149522">
        <a:off x="2665277" y="1976974"/>
        <a:ext cx="1087628" cy="3654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245755-A4BF-43D1-B689-B39C2055A17C}">
      <dsp:nvSpPr>
        <dsp:cNvPr id="0" name=""/>
        <dsp:cNvSpPr/>
      </dsp:nvSpPr>
      <dsp:spPr>
        <a:xfrm rot="16200000">
          <a:off x="-1732858" y="2380952"/>
          <a:ext cx="4151344" cy="397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0654" bIns="0" numCol="1" spcCol="1270" anchor="t" anchorCtr="0">
          <a:noAutofit/>
        </a:bodyPr>
        <a:lstStyle/>
        <a:p>
          <a:pPr lvl="0" algn="r" defTabSz="622300">
            <a:lnSpc>
              <a:spcPct val="90000"/>
            </a:lnSpc>
            <a:spcBef>
              <a:spcPct val="0"/>
            </a:spcBef>
            <a:spcAft>
              <a:spcPct val="35000"/>
            </a:spcAft>
          </a:pPr>
          <a:r>
            <a:rPr lang="de-DE" sz="1400" kern="1200" cap="small" baseline="0" dirty="0"/>
            <a:t>Zusammen</a:t>
          </a:r>
          <a:r>
            <a:rPr lang="de-DE" sz="1400" kern="1200" dirty="0"/>
            <a:t>leben</a:t>
          </a:r>
          <a:r>
            <a:rPr lang="de-DE" sz="1200" kern="1200" dirty="0"/>
            <a:t> -</a:t>
          </a:r>
        </a:p>
        <a:p>
          <a:pPr lvl="0" algn="r" defTabSz="622300">
            <a:lnSpc>
              <a:spcPct val="90000"/>
            </a:lnSpc>
            <a:spcBef>
              <a:spcPct val="0"/>
            </a:spcBef>
            <a:spcAft>
              <a:spcPct val="35000"/>
            </a:spcAft>
          </a:pPr>
          <a:r>
            <a:rPr lang="de-DE" sz="1200" kern="1200" dirty="0"/>
            <a:t> </a:t>
          </a:r>
          <a:r>
            <a:rPr lang="de-DE" sz="1400" kern="1200" dirty="0"/>
            <a:t>Pädagogisches Leitbild Soziale Kompetenz</a:t>
          </a:r>
          <a:endParaRPr lang="de-DE" sz="1200" kern="1200" dirty="0"/>
        </a:p>
      </dsp:txBody>
      <dsp:txXfrm rot="16200000">
        <a:off x="-1732858" y="2380952"/>
        <a:ext cx="4151344" cy="397591"/>
      </dsp:txXfrm>
    </dsp:sp>
    <dsp:sp modelId="{B03C572B-D0C1-4CEB-87FA-3A980629BCB4}">
      <dsp:nvSpPr>
        <dsp:cNvPr id="0" name=""/>
        <dsp:cNvSpPr/>
      </dsp:nvSpPr>
      <dsp:spPr>
        <a:xfrm>
          <a:off x="648038" y="6"/>
          <a:ext cx="1980427" cy="623730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350654" rIns="78232" bIns="78232" numCol="1" spcCol="1270" anchor="t" anchorCtr="0">
          <a:noAutofit/>
        </a:bodyPr>
        <a:lstStyle/>
        <a:p>
          <a:pPr marL="57150" lvl="1" indent="-57150" algn="l" defTabSz="488950">
            <a:lnSpc>
              <a:spcPct val="90000"/>
            </a:lnSpc>
            <a:spcBef>
              <a:spcPct val="0"/>
            </a:spcBef>
            <a:spcAft>
              <a:spcPct val="15000"/>
            </a:spcAft>
            <a:buChar char="••"/>
          </a:pPr>
          <a:r>
            <a:rPr lang="de-DE" sz="1100" kern="1200" dirty="0">
              <a:solidFill>
                <a:srgbClr val="FFC000"/>
              </a:solidFill>
              <a:latin typeface="+mn-lt"/>
            </a:rPr>
            <a:t>Pädagogisches Leitbild</a:t>
          </a:r>
          <a:br>
            <a:rPr lang="de-DE" sz="1100" kern="1200" dirty="0">
              <a:solidFill>
                <a:srgbClr val="FFC000"/>
              </a:solidFill>
              <a:latin typeface="+mn-lt"/>
            </a:rPr>
          </a:br>
          <a:r>
            <a:rPr lang="de-DE" sz="1100" kern="1200" dirty="0">
              <a:solidFill>
                <a:srgbClr val="FFC000"/>
              </a:solidFill>
              <a:latin typeface="+mn-lt"/>
            </a:rPr>
            <a:t>Soziale Kompetenz</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intensive Schulsozialarbeit</a:t>
          </a:r>
        </a:p>
        <a:p>
          <a:pPr marL="57150" lvl="1" indent="-57150" algn="l" defTabSz="488950">
            <a:lnSpc>
              <a:spcPct val="90000"/>
            </a:lnSpc>
            <a:spcBef>
              <a:spcPct val="0"/>
            </a:spcBef>
            <a:spcAft>
              <a:spcPct val="15000"/>
            </a:spcAft>
            <a:buChar char="••"/>
          </a:pPr>
          <a:r>
            <a:rPr lang="de-DE" sz="1100" kern="1200">
              <a:solidFill>
                <a:srgbClr val="FFC000"/>
              </a:solidFill>
              <a:latin typeface="+mn-lt"/>
            </a:rPr>
            <a:t>Ich-Du-Wir Kl.1,2</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Klassenrat ab KL.3</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Soziales Kompetenztraining Kl.5</a:t>
          </a:r>
        </a:p>
        <a:p>
          <a:pPr marL="57150" lvl="1" indent="-57150" algn="l" defTabSz="488950">
            <a:lnSpc>
              <a:spcPct val="90000"/>
            </a:lnSpc>
            <a:spcBef>
              <a:spcPct val="0"/>
            </a:spcBef>
            <a:spcAft>
              <a:spcPct val="15000"/>
            </a:spcAft>
            <a:buChar char="••"/>
          </a:pPr>
          <a:r>
            <a:rPr lang="de-DE" sz="1100" kern="1200" dirty="0" err="1">
              <a:solidFill>
                <a:srgbClr val="FFC000"/>
              </a:solidFill>
              <a:latin typeface="+mn-lt"/>
            </a:rPr>
            <a:t>Kennenlernfahrt</a:t>
          </a:r>
          <a:r>
            <a:rPr lang="de-DE" sz="1100" kern="1200" dirty="0">
              <a:solidFill>
                <a:srgbClr val="FFC000"/>
              </a:solidFill>
              <a:latin typeface="+mn-lt"/>
            </a:rPr>
            <a:t> Kl.5</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Ausbildung zum Kompass Schülermediator Kl.7-9</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Projekt </a:t>
          </a:r>
          <a:r>
            <a:rPr lang="de-DE" sz="1100" i="1" kern="1200" dirty="0">
              <a:solidFill>
                <a:srgbClr val="FFC000"/>
              </a:solidFill>
              <a:latin typeface="+mn-lt"/>
            </a:rPr>
            <a:t>Cool sein, cool bleiben</a:t>
          </a:r>
          <a:endParaRPr lang="de-DE" sz="1100" kern="1200" dirty="0">
            <a:solidFill>
              <a:srgbClr val="FFC000"/>
            </a:solidFill>
            <a:latin typeface="+mn-lt"/>
          </a:endParaRP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Projekt </a:t>
          </a:r>
          <a:r>
            <a:rPr lang="de-DE" sz="1100" i="1" kern="1200" dirty="0">
              <a:solidFill>
                <a:srgbClr val="FFC000"/>
              </a:solidFill>
              <a:latin typeface="+mn-lt"/>
            </a:rPr>
            <a:t>Sucht und Genuss</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Demokratische Schülersprecherwahl</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Aktive</a:t>
          </a:r>
          <a:br>
            <a:rPr lang="de-DE" sz="1100" kern="1200" dirty="0">
              <a:solidFill>
                <a:srgbClr val="FFC000"/>
              </a:solidFill>
              <a:latin typeface="+mn-lt"/>
            </a:rPr>
          </a:br>
          <a:r>
            <a:rPr lang="de-DE" sz="1100" b="1" kern="1200" dirty="0">
              <a:solidFill>
                <a:srgbClr val="FFC000"/>
              </a:solidFill>
              <a:latin typeface="+mn-lt"/>
            </a:rPr>
            <a:t>S</a:t>
          </a:r>
          <a:r>
            <a:rPr lang="de-DE" sz="1100" kern="1200" dirty="0">
              <a:solidFill>
                <a:srgbClr val="FFC000"/>
              </a:solidFill>
              <a:latin typeface="+mn-lt"/>
            </a:rPr>
            <a:t>chüler </a:t>
          </a:r>
          <a:r>
            <a:rPr lang="de-DE" sz="1100" b="1" kern="1200" dirty="0">
              <a:solidFill>
                <a:srgbClr val="FFC000"/>
              </a:solidFill>
              <a:latin typeface="+mn-lt"/>
            </a:rPr>
            <a:t>M</a:t>
          </a:r>
          <a:r>
            <a:rPr lang="de-DE" sz="1100" kern="1200" dirty="0">
              <a:solidFill>
                <a:srgbClr val="FFC000"/>
              </a:solidFill>
              <a:latin typeface="+mn-lt"/>
            </a:rPr>
            <a:t>it </a:t>
          </a:r>
          <a:r>
            <a:rPr lang="de-DE" sz="1100" b="1" kern="1200" dirty="0">
              <a:solidFill>
                <a:srgbClr val="FFC000"/>
              </a:solidFill>
              <a:latin typeface="+mn-lt"/>
            </a:rPr>
            <a:t>V</a:t>
          </a:r>
          <a:r>
            <a:rPr lang="de-DE" sz="1100" kern="1200" dirty="0">
              <a:solidFill>
                <a:srgbClr val="FFC000"/>
              </a:solidFill>
              <a:latin typeface="+mn-lt"/>
            </a:rPr>
            <a:t>erantwortung </a:t>
          </a:r>
          <a:r>
            <a:rPr lang="de-DE" sz="1100" b="1" kern="1200" dirty="0">
              <a:solidFill>
                <a:srgbClr val="FFC000"/>
              </a:solidFill>
              <a:latin typeface="+mn-lt"/>
            </a:rPr>
            <a:t>SMV</a:t>
          </a:r>
          <a:endParaRPr lang="de-DE" sz="1100" kern="1200" dirty="0">
            <a:solidFill>
              <a:srgbClr val="FFC000"/>
            </a:solidFill>
            <a:latin typeface="+mn-lt"/>
          </a:endParaRP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Regelmäßige Schülervollversammlung</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Klassenmusizieren GMS</a:t>
          </a:r>
        </a:p>
        <a:p>
          <a:pPr marL="57150" lvl="1" indent="-57150" algn="l" defTabSz="488950">
            <a:lnSpc>
              <a:spcPct val="90000"/>
            </a:lnSpc>
            <a:spcBef>
              <a:spcPct val="0"/>
            </a:spcBef>
            <a:spcAft>
              <a:spcPct val="15000"/>
            </a:spcAft>
            <a:buChar char="••"/>
          </a:pPr>
          <a:r>
            <a:rPr lang="de-DE" sz="1100" kern="1200" dirty="0" err="1">
              <a:solidFill>
                <a:srgbClr val="FFC000"/>
              </a:solidFill>
              <a:latin typeface="Cracked Johnnie" pitchFamily="2" charset="0"/>
            </a:rPr>
            <a:t>Speise</a:t>
          </a:r>
          <a:r>
            <a:rPr lang="de-DE" sz="1100" kern="1200" dirty="0" err="1">
              <a:solidFill>
                <a:srgbClr val="FFC000"/>
              </a:solidFill>
              <a:latin typeface="+mn-lt"/>
            </a:rPr>
            <a:t>Kammerer</a:t>
          </a:r>
          <a:r>
            <a:rPr lang="de-DE" sz="1100" kern="1200" dirty="0">
              <a:solidFill>
                <a:srgbClr val="FFC000"/>
              </a:solidFill>
              <a:latin typeface="+mn-lt"/>
            </a:rPr>
            <a:t> Mittagstisch GMS</a:t>
          </a:r>
        </a:p>
        <a:p>
          <a:pPr marL="57150" lvl="1" indent="-57150" algn="l" defTabSz="400050">
            <a:lnSpc>
              <a:spcPct val="90000"/>
            </a:lnSpc>
            <a:spcBef>
              <a:spcPct val="0"/>
            </a:spcBef>
            <a:spcAft>
              <a:spcPct val="15000"/>
            </a:spcAft>
            <a:buChar char="••"/>
          </a:pPr>
          <a:r>
            <a:rPr lang="de-DE" sz="900" kern="1200" dirty="0">
              <a:latin typeface="+mn-lt"/>
            </a:rPr>
            <a:t>Gezielte Förderung von Eigenverantwortung z.B. selbstorganisierte Abschlussfahrt Kl.9</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Sozialpädagogische Gruppenarbeit</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rhythmisierte</a:t>
          </a:r>
          <a:br>
            <a:rPr lang="de-DE" sz="1100" kern="1200" dirty="0">
              <a:solidFill>
                <a:srgbClr val="FFC000"/>
              </a:solidFill>
              <a:latin typeface="+mn-lt"/>
            </a:rPr>
          </a:br>
          <a:r>
            <a:rPr lang="de-DE" sz="1100" kern="1200" dirty="0">
              <a:solidFill>
                <a:srgbClr val="FFC000"/>
              </a:solidFill>
              <a:latin typeface="+mn-lt"/>
            </a:rPr>
            <a:t>Ganztagesschule </a:t>
          </a:r>
          <a:br>
            <a:rPr lang="de-DE" sz="1100" kern="1200" dirty="0">
              <a:solidFill>
                <a:srgbClr val="FFC000"/>
              </a:solidFill>
              <a:latin typeface="+mn-lt"/>
            </a:rPr>
          </a:br>
          <a:r>
            <a:rPr lang="de-DE" sz="1100" kern="1200" dirty="0">
              <a:solidFill>
                <a:srgbClr val="FFC000"/>
              </a:solidFill>
              <a:latin typeface="+mn-lt"/>
            </a:rPr>
            <a:t>ab Klasse 5</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selbstgestalteter Aufenthaltsraum</a:t>
          </a:r>
          <a:br>
            <a:rPr lang="de-DE" sz="1100" kern="1200" dirty="0">
              <a:solidFill>
                <a:srgbClr val="FFC000"/>
              </a:solidFill>
              <a:latin typeface="+mn-lt"/>
            </a:rPr>
          </a:br>
          <a:r>
            <a:rPr lang="de-DE" sz="1100" kern="1200" dirty="0">
              <a:solidFill>
                <a:srgbClr val="FFC000"/>
              </a:solidFill>
              <a:latin typeface="+mn-lt"/>
            </a:rPr>
            <a:t>"Offener Raum"</a:t>
          </a:r>
        </a:p>
        <a:p>
          <a:pPr marL="57150" lvl="1" indent="-57150" algn="l" defTabSz="488950">
            <a:lnSpc>
              <a:spcPct val="90000"/>
            </a:lnSpc>
            <a:spcBef>
              <a:spcPct val="0"/>
            </a:spcBef>
            <a:spcAft>
              <a:spcPct val="15000"/>
            </a:spcAft>
            <a:buChar char="••"/>
          </a:pPr>
          <a:r>
            <a:rPr lang="de-DE" sz="1100" kern="1200" dirty="0">
              <a:solidFill>
                <a:srgbClr val="FFC000"/>
              </a:solidFill>
              <a:latin typeface="+mn-lt"/>
            </a:rPr>
            <a:t>Kommunale Bildungsangebote</a:t>
          </a:r>
          <a:br>
            <a:rPr lang="de-DE" sz="1100" kern="1200" dirty="0">
              <a:solidFill>
                <a:srgbClr val="FFC000"/>
              </a:solidFill>
              <a:latin typeface="+mn-lt"/>
            </a:rPr>
          </a:br>
          <a:r>
            <a:rPr lang="de-DE" sz="1100" kern="1200" dirty="0">
              <a:solidFill>
                <a:srgbClr val="FFC000"/>
              </a:solidFill>
              <a:latin typeface="+mn-lt"/>
            </a:rPr>
            <a:t>FIT FOR LIFE</a:t>
          </a:r>
        </a:p>
      </dsp:txBody>
      <dsp:txXfrm>
        <a:off x="648038" y="6"/>
        <a:ext cx="1980427" cy="6237305"/>
      </dsp:txXfrm>
    </dsp:sp>
    <dsp:sp modelId="{9E9B1587-BFA8-484C-8831-D1A6238C7536}">
      <dsp:nvSpPr>
        <dsp:cNvPr id="0" name=""/>
        <dsp:cNvSpPr/>
      </dsp:nvSpPr>
      <dsp:spPr>
        <a:xfrm>
          <a:off x="188905" y="41039"/>
          <a:ext cx="387158" cy="440428"/>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87BDC3-CFD4-4AEB-A942-2C9C5CC933A9}">
      <dsp:nvSpPr>
        <dsp:cNvPr id="0" name=""/>
        <dsp:cNvSpPr/>
      </dsp:nvSpPr>
      <dsp:spPr>
        <a:xfrm rot="16200000">
          <a:off x="1268347" y="2116023"/>
          <a:ext cx="3621534" cy="397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0654" bIns="0" numCol="1" spcCol="1270" anchor="t" anchorCtr="0">
          <a:noAutofit/>
        </a:bodyPr>
        <a:lstStyle/>
        <a:p>
          <a:pPr lvl="0" algn="r" defTabSz="622300">
            <a:lnSpc>
              <a:spcPct val="90000"/>
            </a:lnSpc>
            <a:spcBef>
              <a:spcPct val="0"/>
            </a:spcBef>
            <a:spcAft>
              <a:spcPct val="35000"/>
            </a:spcAft>
          </a:pPr>
          <a:r>
            <a:rPr lang="de-DE" sz="1400" kern="1200" cap="small" baseline="0" dirty="0"/>
            <a:t>Zusammen</a:t>
          </a:r>
          <a:r>
            <a:rPr lang="de-DE" sz="1400" kern="1200" dirty="0"/>
            <a:t>lernen </a:t>
          </a:r>
          <a:r>
            <a:rPr lang="de-DE" sz="1400" kern="1200" dirty="0" smtClean="0"/>
            <a:t>–</a:t>
          </a:r>
        </a:p>
        <a:p>
          <a:pPr lvl="0" algn="r" defTabSz="622300">
            <a:lnSpc>
              <a:spcPct val="90000"/>
            </a:lnSpc>
            <a:spcBef>
              <a:spcPct val="0"/>
            </a:spcBef>
            <a:spcAft>
              <a:spcPct val="35000"/>
            </a:spcAft>
          </a:pPr>
          <a:r>
            <a:rPr lang="de-DE" sz="1400" kern="1200" dirty="0" smtClean="0"/>
            <a:t> </a:t>
          </a:r>
          <a:r>
            <a:rPr lang="de-DE" sz="1400" kern="1200" dirty="0"/>
            <a:t>Unterrichtsqualität und Unterrichtserfolg</a:t>
          </a:r>
        </a:p>
      </dsp:txBody>
      <dsp:txXfrm rot="16200000">
        <a:off x="1268347" y="2116023"/>
        <a:ext cx="3621534" cy="397591"/>
      </dsp:txXfrm>
    </dsp:sp>
    <dsp:sp modelId="{25F995F0-E30E-447E-A1EB-09A741A4AD73}">
      <dsp:nvSpPr>
        <dsp:cNvPr id="0" name=""/>
        <dsp:cNvSpPr/>
      </dsp:nvSpPr>
      <dsp:spPr>
        <a:xfrm>
          <a:off x="3357703" y="0"/>
          <a:ext cx="1980427" cy="586001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350654" rIns="71120" bIns="71120" numCol="1" spcCol="1270" anchor="t" anchorCtr="0">
          <a:noAutofit/>
        </a:bodyPr>
        <a:lstStyle/>
        <a:p>
          <a:pPr marL="57150" lvl="1" indent="-57150" algn="l" defTabSz="444500">
            <a:lnSpc>
              <a:spcPct val="90000"/>
            </a:lnSpc>
            <a:spcBef>
              <a:spcPct val="0"/>
            </a:spcBef>
            <a:spcAft>
              <a:spcPct val="15000"/>
            </a:spcAft>
            <a:buChar char="••"/>
          </a:pPr>
          <a:r>
            <a:rPr lang="de-DE" sz="1000" kern="1200" dirty="0"/>
            <a:t>Lernstanddiagnose Kl.5,6</a:t>
          </a:r>
        </a:p>
        <a:p>
          <a:pPr marL="57150" lvl="1" indent="-57150" algn="l" defTabSz="444500">
            <a:lnSpc>
              <a:spcPct val="90000"/>
            </a:lnSpc>
            <a:spcBef>
              <a:spcPct val="0"/>
            </a:spcBef>
            <a:spcAft>
              <a:spcPct val="15000"/>
            </a:spcAft>
            <a:buChar char="••"/>
          </a:pPr>
          <a:r>
            <a:rPr lang="de-DE" sz="1000" kern="1200" dirty="0"/>
            <a:t>intensive </a:t>
          </a:r>
          <a:r>
            <a:rPr lang="de-DE" sz="1000" kern="1200" dirty="0" err="1"/>
            <a:t>indiv</a:t>
          </a:r>
          <a:r>
            <a:rPr lang="de-DE" sz="1000" kern="1200" dirty="0"/>
            <a:t>. Potentialentwicklung</a:t>
          </a:r>
        </a:p>
        <a:p>
          <a:pPr marL="57150" lvl="1" indent="-57150" algn="l" defTabSz="444500">
            <a:lnSpc>
              <a:spcPct val="90000"/>
            </a:lnSpc>
            <a:spcBef>
              <a:spcPct val="0"/>
            </a:spcBef>
            <a:spcAft>
              <a:spcPct val="15000"/>
            </a:spcAft>
            <a:buChar char="••"/>
          </a:pPr>
          <a:r>
            <a:rPr lang="de-DE" sz="1000" kern="1200" dirty="0"/>
            <a:t>Begabtenförderung</a:t>
          </a:r>
        </a:p>
        <a:p>
          <a:pPr marL="57150" lvl="1" indent="-57150" algn="l" defTabSz="444500">
            <a:lnSpc>
              <a:spcPct val="90000"/>
            </a:lnSpc>
            <a:spcBef>
              <a:spcPct val="0"/>
            </a:spcBef>
            <a:spcAft>
              <a:spcPct val="15000"/>
            </a:spcAft>
            <a:buChar char="••"/>
          </a:pPr>
          <a:r>
            <a:rPr lang="de-DE" sz="1000" kern="1200" dirty="0"/>
            <a:t>Lernen mit Lerntagebuch und Lernpaketen</a:t>
          </a:r>
        </a:p>
        <a:p>
          <a:pPr marL="57150" lvl="1" indent="-57150" algn="l" defTabSz="444500">
            <a:lnSpc>
              <a:spcPct val="90000"/>
            </a:lnSpc>
            <a:spcBef>
              <a:spcPct val="0"/>
            </a:spcBef>
            <a:spcAft>
              <a:spcPct val="15000"/>
            </a:spcAft>
            <a:buChar char="••"/>
          </a:pPr>
          <a:r>
            <a:rPr lang="de-DE" sz="1000" kern="1200" dirty="0"/>
            <a:t>Kooperatives Lernen</a:t>
          </a:r>
        </a:p>
        <a:p>
          <a:pPr marL="57150" lvl="1" indent="-57150" algn="l" defTabSz="444500">
            <a:lnSpc>
              <a:spcPct val="90000"/>
            </a:lnSpc>
            <a:spcBef>
              <a:spcPct val="0"/>
            </a:spcBef>
            <a:spcAft>
              <a:spcPct val="15000"/>
            </a:spcAft>
            <a:buChar char="••"/>
          </a:pPr>
          <a:r>
            <a:rPr lang="de-DE" sz="1000" kern="1200" dirty="0"/>
            <a:t>Projektorientierter Werkstattunterricht</a:t>
          </a:r>
        </a:p>
        <a:p>
          <a:pPr marL="57150" lvl="1" indent="-57150" algn="l" defTabSz="444500">
            <a:lnSpc>
              <a:spcPct val="90000"/>
            </a:lnSpc>
            <a:spcBef>
              <a:spcPct val="0"/>
            </a:spcBef>
            <a:spcAft>
              <a:spcPct val="15000"/>
            </a:spcAft>
            <a:buChar char="••"/>
          </a:pPr>
          <a:r>
            <a:rPr lang="de-DE" sz="1000" kern="1200" dirty="0"/>
            <a:t>Lernkompetenztraining Kl.5</a:t>
          </a:r>
        </a:p>
        <a:p>
          <a:pPr marL="57150" lvl="1" indent="-57150" algn="l" defTabSz="444500">
            <a:lnSpc>
              <a:spcPct val="90000"/>
            </a:lnSpc>
            <a:spcBef>
              <a:spcPct val="0"/>
            </a:spcBef>
            <a:spcAft>
              <a:spcPct val="15000"/>
            </a:spcAft>
            <a:buChar char="••"/>
          </a:pPr>
          <a:r>
            <a:rPr lang="de-DE" sz="1000" kern="1200" dirty="0"/>
            <a:t>Methodencurriculum Kl.1-9</a:t>
          </a:r>
        </a:p>
        <a:p>
          <a:pPr marL="57150" lvl="1" indent="-57150" algn="l" defTabSz="444500">
            <a:lnSpc>
              <a:spcPct val="90000"/>
            </a:lnSpc>
            <a:spcBef>
              <a:spcPct val="0"/>
            </a:spcBef>
            <a:spcAft>
              <a:spcPct val="15000"/>
            </a:spcAft>
            <a:buChar char="••"/>
          </a:pPr>
          <a:r>
            <a:rPr lang="de-DE" sz="1000" kern="1200" dirty="0"/>
            <a:t>Schulaufgaben statt Hausaufgaben</a:t>
          </a:r>
        </a:p>
        <a:p>
          <a:pPr marL="57150" lvl="1" indent="-57150" algn="l" defTabSz="444500">
            <a:lnSpc>
              <a:spcPct val="90000"/>
            </a:lnSpc>
            <a:spcBef>
              <a:spcPct val="0"/>
            </a:spcBef>
            <a:spcAft>
              <a:spcPct val="15000"/>
            </a:spcAft>
            <a:buChar char="••"/>
          </a:pPr>
          <a:r>
            <a:rPr lang="de-DE" sz="1000" kern="1200" dirty="0"/>
            <a:t>Nicht nur Noten - qualitative Leistungsmessung</a:t>
          </a:r>
        </a:p>
        <a:p>
          <a:pPr marL="57150" lvl="1" indent="-57150" algn="l" defTabSz="444500">
            <a:lnSpc>
              <a:spcPct val="90000"/>
            </a:lnSpc>
            <a:spcBef>
              <a:spcPct val="0"/>
            </a:spcBef>
            <a:spcAft>
              <a:spcPct val="15000"/>
            </a:spcAft>
            <a:buChar char="••"/>
          </a:pPr>
          <a:r>
            <a:rPr lang="de-DE" sz="1000" kern="1200" dirty="0"/>
            <a:t>Lernen ohne Angst: Sitzenbleiben war gestern</a:t>
          </a:r>
        </a:p>
        <a:p>
          <a:pPr marL="57150" lvl="1" indent="-57150" algn="l" defTabSz="444500">
            <a:lnSpc>
              <a:spcPct val="90000"/>
            </a:lnSpc>
            <a:spcBef>
              <a:spcPct val="0"/>
            </a:spcBef>
            <a:spcAft>
              <a:spcPct val="15000"/>
            </a:spcAft>
            <a:buChar char="••"/>
          </a:pPr>
          <a:r>
            <a:rPr lang="de-DE" sz="1000" kern="1200" dirty="0"/>
            <a:t>Lernen mit Lehrerteam</a:t>
          </a:r>
        </a:p>
        <a:p>
          <a:pPr marL="57150" lvl="1" indent="-57150" algn="l" defTabSz="444500">
            <a:lnSpc>
              <a:spcPct val="90000"/>
            </a:lnSpc>
            <a:spcBef>
              <a:spcPct val="0"/>
            </a:spcBef>
            <a:spcAft>
              <a:spcPct val="15000"/>
            </a:spcAft>
            <a:buChar char="••"/>
          </a:pPr>
          <a:r>
            <a:rPr lang="de-DE" sz="1000" kern="1200" dirty="0"/>
            <a:t>Lehrer als Lerncoach</a:t>
          </a:r>
        </a:p>
        <a:p>
          <a:pPr marL="57150" lvl="1" indent="-57150" algn="l" defTabSz="444500">
            <a:lnSpc>
              <a:spcPct val="90000"/>
            </a:lnSpc>
            <a:spcBef>
              <a:spcPct val="0"/>
            </a:spcBef>
            <a:spcAft>
              <a:spcPct val="15000"/>
            </a:spcAft>
            <a:buChar char="••"/>
          </a:pPr>
          <a:r>
            <a:rPr lang="de-DE" sz="1000" kern="1200" dirty="0"/>
            <a:t>Lehrer aus allen Schularten</a:t>
          </a:r>
        </a:p>
        <a:p>
          <a:pPr marL="114300" lvl="1" indent="-114300" algn="l" defTabSz="533400">
            <a:lnSpc>
              <a:spcPct val="90000"/>
            </a:lnSpc>
            <a:spcBef>
              <a:spcPct val="0"/>
            </a:spcBef>
            <a:spcAft>
              <a:spcPct val="15000"/>
            </a:spcAft>
            <a:buChar char="••"/>
          </a:pPr>
          <a:r>
            <a:rPr lang="de-DE" sz="1200" kern="1200" dirty="0">
              <a:solidFill>
                <a:srgbClr val="FFC000"/>
              </a:solidFill>
            </a:rPr>
            <a:t>inklusives Lernen</a:t>
          </a:r>
        </a:p>
        <a:p>
          <a:pPr marL="114300" lvl="1" indent="-114300" algn="l" defTabSz="533400">
            <a:lnSpc>
              <a:spcPct val="90000"/>
            </a:lnSpc>
            <a:spcBef>
              <a:spcPct val="0"/>
            </a:spcBef>
            <a:spcAft>
              <a:spcPct val="15000"/>
            </a:spcAft>
            <a:buChar char="••"/>
          </a:pPr>
          <a:r>
            <a:rPr lang="de-DE" sz="1200" kern="1200" dirty="0">
              <a:solidFill>
                <a:srgbClr val="FFC000"/>
              </a:solidFill>
            </a:rPr>
            <a:t>Konzept Leseförderung </a:t>
          </a:r>
        </a:p>
        <a:p>
          <a:pPr marL="114300" lvl="1" indent="-114300" algn="l" defTabSz="533400">
            <a:lnSpc>
              <a:spcPct val="90000"/>
            </a:lnSpc>
            <a:spcBef>
              <a:spcPct val="0"/>
            </a:spcBef>
            <a:spcAft>
              <a:spcPct val="15000"/>
            </a:spcAft>
            <a:buChar char="••"/>
          </a:pPr>
          <a:r>
            <a:rPr lang="de-DE" sz="1200" kern="1200" dirty="0" err="1">
              <a:solidFill>
                <a:srgbClr val="FFC000"/>
              </a:solidFill>
            </a:rPr>
            <a:t>PRO.f.i.S</a:t>
          </a:r>
          <a:r>
            <a:rPr lang="de-DE" sz="1200" kern="1200" dirty="0">
              <a:solidFill>
                <a:srgbClr val="FFC000"/>
              </a:solidFill>
            </a:rPr>
            <a:t> Zusatzangebote</a:t>
          </a:r>
        </a:p>
        <a:p>
          <a:pPr marL="114300" lvl="1" indent="-114300" algn="l" defTabSz="533400">
            <a:lnSpc>
              <a:spcPct val="90000"/>
            </a:lnSpc>
            <a:spcBef>
              <a:spcPct val="0"/>
            </a:spcBef>
            <a:spcAft>
              <a:spcPct val="15000"/>
            </a:spcAft>
            <a:buChar char="••"/>
          </a:pPr>
          <a:r>
            <a:rPr lang="de-DE" sz="1200" kern="1200" dirty="0">
              <a:solidFill>
                <a:srgbClr val="FFC000"/>
              </a:solidFill>
            </a:rPr>
            <a:t>Gezielte Schulung neue Medien</a:t>
          </a:r>
        </a:p>
        <a:p>
          <a:pPr marL="57150" lvl="1" indent="-57150" algn="l" defTabSz="444500">
            <a:lnSpc>
              <a:spcPct val="90000"/>
            </a:lnSpc>
            <a:spcBef>
              <a:spcPct val="0"/>
            </a:spcBef>
            <a:spcAft>
              <a:spcPct val="15000"/>
            </a:spcAft>
            <a:buChar char="••"/>
          </a:pPr>
          <a:r>
            <a:rPr lang="de-DE" sz="1000" kern="1200" dirty="0"/>
            <a:t>Einrichtungskonzept Lernlandschaft</a:t>
          </a:r>
        </a:p>
        <a:p>
          <a:pPr marL="57150" lvl="1" indent="-57150" algn="l" defTabSz="444500">
            <a:lnSpc>
              <a:spcPct val="90000"/>
            </a:lnSpc>
            <a:spcBef>
              <a:spcPct val="0"/>
            </a:spcBef>
            <a:spcAft>
              <a:spcPct val="15000"/>
            </a:spcAft>
            <a:buChar char="••"/>
          </a:pPr>
          <a:r>
            <a:rPr lang="de-DE" sz="1000" kern="1200" dirty="0"/>
            <a:t>Klassenportfolio 1-10</a:t>
          </a:r>
        </a:p>
        <a:p>
          <a:pPr marL="57150" lvl="1" indent="-57150" algn="l" defTabSz="444500">
            <a:lnSpc>
              <a:spcPct val="90000"/>
            </a:lnSpc>
            <a:spcBef>
              <a:spcPct val="0"/>
            </a:spcBef>
            <a:spcAft>
              <a:spcPct val="15000"/>
            </a:spcAft>
            <a:buChar char="••"/>
          </a:pPr>
          <a:r>
            <a:rPr lang="de-DE" sz="1000" kern="1200" dirty="0"/>
            <a:t>Topmoderne Fachräume</a:t>
          </a:r>
        </a:p>
        <a:p>
          <a:pPr marL="57150" lvl="1" indent="-57150" algn="l" defTabSz="444500">
            <a:lnSpc>
              <a:spcPct val="90000"/>
            </a:lnSpc>
            <a:spcBef>
              <a:spcPct val="0"/>
            </a:spcBef>
            <a:spcAft>
              <a:spcPct val="15000"/>
            </a:spcAft>
            <a:buChar char="••"/>
          </a:pPr>
          <a:r>
            <a:rPr lang="de-DE" sz="1000" kern="1200" dirty="0"/>
            <a:t>Vernetzte Computer mit Internetanschluss in allen Räumen</a:t>
          </a:r>
        </a:p>
        <a:p>
          <a:pPr marL="57150" lvl="1" indent="-57150" algn="l" defTabSz="444500">
            <a:lnSpc>
              <a:spcPct val="90000"/>
            </a:lnSpc>
            <a:spcBef>
              <a:spcPct val="0"/>
            </a:spcBef>
            <a:spcAft>
              <a:spcPct val="15000"/>
            </a:spcAft>
            <a:buChar char="••"/>
          </a:pPr>
          <a:r>
            <a:rPr lang="de-DE" sz="1000" kern="1200" dirty="0"/>
            <a:t>Systematische Ausstattung mit elektr. Whiteboards</a:t>
          </a:r>
        </a:p>
        <a:p>
          <a:pPr marL="57150" lvl="1" indent="-57150" algn="l" defTabSz="511175">
            <a:lnSpc>
              <a:spcPct val="90000"/>
            </a:lnSpc>
            <a:spcBef>
              <a:spcPct val="0"/>
            </a:spcBef>
            <a:spcAft>
              <a:spcPct val="15000"/>
            </a:spcAft>
            <a:buChar char="••"/>
          </a:pPr>
          <a:r>
            <a:rPr lang="de-DE" sz="1150" kern="1200" dirty="0">
              <a:solidFill>
                <a:srgbClr val="FFC000"/>
              </a:solidFill>
            </a:rPr>
            <a:t>Qualitätskonzept IQES</a:t>
          </a:r>
        </a:p>
      </dsp:txBody>
      <dsp:txXfrm>
        <a:off x="3357703" y="0"/>
        <a:ext cx="1980427" cy="5860016"/>
      </dsp:txXfrm>
    </dsp:sp>
    <dsp:sp modelId="{CCAF4B79-CE08-48C6-A9B0-E1692A5F31AE}">
      <dsp:nvSpPr>
        <dsp:cNvPr id="0" name=""/>
        <dsp:cNvSpPr/>
      </dsp:nvSpPr>
      <dsp:spPr>
        <a:xfrm>
          <a:off x="2937858" y="0"/>
          <a:ext cx="387174" cy="441286"/>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491622-B8A1-4583-8F4A-7EF7B93790D8}">
      <dsp:nvSpPr>
        <dsp:cNvPr id="0" name=""/>
        <dsp:cNvSpPr/>
      </dsp:nvSpPr>
      <dsp:spPr>
        <a:xfrm rot="16200000">
          <a:off x="4358515" y="1571368"/>
          <a:ext cx="2639172" cy="410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0654" bIns="0" numCol="1" spcCol="1270" anchor="t" anchorCtr="0">
          <a:noAutofit/>
        </a:bodyPr>
        <a:lstStyle/>
        <a:p>
          <a:pPr lvl="0" algn="r" defTabSz="622300">
            <a:lnSpc>
              <a:spcPct val="90000"/>
            </a:lnSpc>
            <a:spcBef>
              <a:spcPct val="0"/>
            </a:spcBef>
            <a:spcAft>
              <a:spcPct val="35000"/>
            </a:spcAft>
          </a:pPr>
          <a:r>
            <a:rPr lang="de-DE" sz="1400" kern="1200" cap="small" baseline="0" dirty="0" smtClean="0"/>
            <a:t>Zusammen</a:t>
          </a:r>
          <a:r>
            <a:rPr lang="de-DE" sz="1400" kern="1200" dirty="0" smtClean="0"/>
            <a:t>wachsen-Netzwerke </a:t>
          </a:r>
          <a:r>
            <a:rPr lang="de-DE" sz="1400" kern="1200" dirty="0"/>
            <a:t>und Übergänge</a:t>
          </a:r>
        </a:p>
      </dsp:txBody>
      <dsp:txXfrm rot="16200000">
        <a:off x="4358515" y="1571368"/>
        <a:ext cx="2639172" cy="410739"/>
      </dsp:txXfrm>
    </dsp:sp>
    <dsp:sp modelId="{35CF50FE-2686-4193-9F91-D0A5876F8D01}">
      <dsp:nvSpPr>
        <dsp:cNvPr id="0" name=""/>
        <dsp:cNvSpPr/>
      </dsp:nvSpPr>
      <dsp:spPr>
        <a:xfrm>
          <a:off x="5901941" y="3"/>
          <a:ext cx="1980427" cy="558591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350654" rIns="85344" bIns="85344" numCol="1" spcCol="1270" anchor="t" anchorCtr="0">
          <a:noAutofit/>
        </a:bodyPr>
        <a:lstStyle/>
        <a:p>
          <a:pPr marL="57150" lvl="1" indent="-57150" algn="l" defTabSz="511175">
            <a:lnSpc>
              <a:spcPct val="90000"/>
            </a:lnSpc>
            <a:spcBef>
              <a:spcPct val="0"/>
            </a:spcBef>
            <a:spcAft>
              <a:spcPct val="15000"/>
            </a:spcAft>
            <a:buChar char="••"/>
          </a:pPr>
          <a:r>
            <a:rPr lang="de-DE" sz="1150" kern="1200" dirty="0">
              <a:solidFill>
                <a:srgbClr val="FFC000"/>
              </a:solidFill>
            </a:rPr>
            <a:t>Berufsfindungsinitiative</a:t>
          </a:r>
          <a:br>
            <a:rPr lang="de-DE" sz="1150" kern="1200" dirty="0">
              <a:solidFill>
                <a:srgbClr val="FFC000"/>
              </a:solidFill>
            </a:rPr>
          </a:br>
          <a:r>
            <a:rPr lang="de-DE" sz="1150" kern="1200" dirty="0" smtClean="0">
              <a:solidFill>
                <a:srgbClr val="FFC000"/>
              </a:solidFill>
            </a:rPr>
            <a:t>Praktikumstag, Wochenpraktika</a:t>
          </a:r>
          <a:endParaRPr lang="de-DE" sz="1150" kern="1200" dirty="0">
            <a:solidFill>
              <a:srgbClr val="FFC000"/>
            </a:solidFill>
          </a:endParaRPr>
        </a:p>
        <a:p>
          <a:pPr marL="57150" lvl="1" indent="-57150" algn="l" defTabSz="511175">
            <a:lnSpc>
              <a:spcPct val="90000"/>
            </a:lnSpc>
            <a:spcBef>
              <a:spcPct val="0"/>
            </a:spcBef>
            <a:spcAft>
              <a:spcPct val="15000"/>
            </a:spcAft>
            <a:buChar char="••"/>
          </a:pPr>
          <a:r>
            <a:rPr lang="de-DE" sz="1150" kern="1200">
              <a:solidFill>
                <a:srgbClr val="FFC000"/>
              </a:solidFill>
            </a:rPr>
            <a:t>Tagespraktikum Ausbildungswerkstatt IB</a:t>
          </a:r>
        </a:p>
        <a:p>
          <a:pPr marL="57150" lvl="1" indent="-57150" algn="l" defTabSz="511175">
            <a:lnSpc>
              <a:spcPct val="90000"/>
            </a:lnSpc>
            <a:spcBef>
              <a:spcPct val="0"/>
            </a:spcBef>
            <a:spcAft>
              <a:spcPct val="15000"/>
            </a:spcAft>
            <a:buChar char="••"/>
          </a:pPr>
          <a:r>
            <a:rPr lang="de-DE" sz="1150" i="1" kern="1200">
              <a:solidFill>
                <a:srgbClr val="FFC000"/>
              </a:solidFill>
            </a:rPr>
            <a:t>Wölco</a:t>
          </a:r>
          <a:r>
            <a:rPr lang="de-DE" sz="1150" kern="1200">
              <a:solidFill>
                <a:srgbClr val="FFC000"/>
              </a:solidFill>
            </a:rPr>
            <a:t>WorkCamp Kl.8</a:t>
          </a:r>
        </a:p>
        <a:p>
          <a:pPr marL="57150" lvl="1" indent="-57150" algn="l" defTabSz="511175">
            <a:lnSpc>
              <a:spcPct val="90000"/>
            </a:lnSpc>
            <a:spcBef>
              <a:spcPct val="0"/>
            </a:spcBef>
            <a:spcAft>
              <a:spcPct val="15000"/>
            </a:spcAft>
            <a:buChar char="••"/>
          </a:pPr>
          <a:r>
            <a:rPr lang="de-DE" sz="1150" kern="1200">
              <a:solidFill>
                <a:srgbClr val="FFC000"/>
              </a:solidFill>
            </a:rPr>
            <a:t>Bildungspartnerschaften Firma Wölco</a:t>
          </a:r>
        </a:p>
        <a:p>
          <a:pPr marL="57150" lvl="1" indent="-57150" algn="l" defTabSz="511175">
            <a:lnSpc>
              <a:spcPct val="90000"/>
            </a:lnSpc>
            <a:spcBef>
              <a:spcPct val="0"/>
            </a:spcBef>
            <a:spcAft>
              <a:spcPct val="15000"/>
            </a:spcAft>
            <a:buChar char="••"/>
          </a:pPr>
          <a:r>
            <a:rPr lang="de-DE" sz="1150" kern="1200">
              <a:solidFill>
                <a:srgbClr val="FFC000"/>
              </a:solidFill>
            </a:rPr>
            <a:t>Viele ehrenamtliche Berufspaten</a:t>
          </a:r>
        </a:p>
        <a:p>
          <a:pPr marL="57150" lvl="1" indent="-57150" algn="l" defTabSz="511175">
            <a:lnSpc>
              <a:spcPct val="90000"/>
            </a:lnSpc>
            <a:spcBef>
              <a:spcPct val="0"/>
            </a:spcBef>
            <a:spcAft>
              <a:spcPct val="15000"/>
            </a:spcAft>
            <a:buChar char="••"/>
          </a:pPr>
          <a:r>
            <a:rPr lang="de-DE" sz="1150" kern="1200" dirty="0">
              <a:solidFill>
                <a:srgbClr val="FFC000"/>
              </a:solidFill>
            </a:rPr>
            <a:t>Kooperation </a:t>
          </a:r>
          <a:r>
            <a:rPr lang="de-DE" sz="1150" kern="1200" dirty="0" err="1">
              <a:solidFill>
                <a:srgbClr val="FFC000"/>
              </a:solidFill>
            </a:rPr>
            <a:t>komun</a:t>
          </a:r>
          <a:r>
            <a:rPr lang="de-DE" sz="1150" kern="1200" dirty="0">
              <a:solidFill>
                <a:srgbClr val="FFC000"/>
              </a:solidFill>
            </a:rPr>
            <a:t>. Jugendarbeit</a:t>
          </a:r>
        </a:p>
        <a:p>
          <a:pPr marL="57150" lvl="1" indent="-57150" algn="l" defTabSz="511175">
            <a:lnSpc>
              <a:spcPct val="90000"/>
            </a:lnSpc>
            <a:spcBef>
              <a:spcPct val="0"/>
            </a:spcBef>
            <a:spcAft>
              <a:spcPct val="15000"/>
            </a:spcAft>
            <a:buChar char="••"/>
          </a:pPr>
          <a:r>
            <a:rPr lang="de-DE" sz="1150" kern="1200">
              <a:solidFill>
                <a:srgbClr val="FFC000"/>
              </a:solidFill>
            </a:rPr>
            <a:t>Komunale Bildungsangebote </a:t>
          </a:r>
          <a:br>
            <a:rPr lang="de-DE" sz="1150" kern="1200">
              <a:solidFill>
                <a:srgbClr val="FFC000"/>
              </a:solidFill>
            </a:rPr>
          </a:br>
          <a:r>
            <a:rPr lang="de-DE" sz="1150" kern="1200">
              <a:solidFill>
                <a:srgbClr val="FFC000"/>
              </a:solidFill>
            </a:rPr>
            <a:t>FIT FOR LIFE</a:t>
          </a:r>
        </a:p>
        <a:p>
          <a:pPr marL="57150" lvl="1" indent="-57150" algn="l" defTabSz="511175">
            <a:lnSpc>
              <a:spcPct val="90000"/>
            </a:lnSpc>
            <a:spcBef>
              <a:spcPct val="0"/>
            </a:spcBef>
            <a:spcAft>
              <a:spcPct val="15000"/>
            </a:spcAft>
            <a:buChar char="••"/>
          </a:pPr>
          <a:r>
            <a:rPr lang="de-DE" sz="1150" kern="1200" dirty="0">
              <a:solidFill>
                <a:srgbClr val="FFC000"/>
              </a:solidFill>
            </a:rPr>
            <a:t>Kooperation Gemeindeverwaltung</a:t>
          </a:r>
        </a:p>
        <a:p>
          <a:pPr marL="57150" lvl="1" indent="-57150" algn="l" defTabSz="444500">
            <a:lnSpc>
              <a:spcPct val="90000"/>
            </a:lnSpc>
            <a:spcBef>
              <a:spcPct val="0"/>
            </a:spcBef>
            <a:spcAft>
              <a:spcPct val="15000"/>
            </a:spcAft>
            <a:buChar char="••"/>
          </a:pPr>
          <a:r>
            <a:rPr lang="de-DE" sz="1000" kern="1200" dirty="0"/>
            <a:t>Regelmäßiges Infoblatt FKS-Express</a:t>
          </a:r>
        </a:p>
        <a:p>
          <a:pPr marL="57150" lvl="1" indent="-57150" algn="l" defTabSz="511175">
            <a:lnSpc>
              <a:spcPct val="90000"/>
            </a:lnSpc>
            <a:spcBef>
              <a:spcPct val="0"/>
            </a:spcBef>
            <a:spcAft>
              <a:spcPct val="15000"/>
            </a:spcAft>
            <a:buChar char="••"/>
          </a:pPr>
          <a:r>
            <a:rPr lang="de-DE" sz="1150" kern="1200" dirty="0">
              <a:solidFill>
                <a:srgbClr val="FFC000"/>
              </a:solidFill>
            </a:rPr>
            <a:t>Aktive Elternarbeit</a:t>
          </a:r>
        </a:p>
        <a:p>
          <a:pPr marL="57150" lvl="1" indent="-57150" algn="l" defTabSz="511175">
            <a:lnSpc>
              <a:spcPct val="90000"/>
            </a:lnSpc>
            <a:spcBef>
              <a:spcPct val="0"/>
            </a:spcBef>
            <a:spcAft>
              <a:spcPct val="15000"/>
            </a:spcAft>
            <a:buChar char="••"/>
          </a:pPr>
          <a:r>
            <a:rPr lang="de-DE" sz="1150" kern="1200" dirty="0">
              <a:solidFill>
                <a:srgbClr val="FFC000"/>
              </a:solidFill>
            </a:rPr>
            <a:t>Intensive Unterstützung durch Förderverein</a:t>
          </a:r>
        </a:p>
        <a:p>
          <a:pPr marL="57150" lvl="1" indent="-57150" algn="l" defTabSz="511175">
            <a:lnSpc>
              <a:spcPct val="90000"/>
            </a:lnSpc>
            <a:spcBef>
              <a:spcPct val="0"/>
            </a:spcBef>
            <a:spcAft>
              <a:spcPct val="15000"/>
            </a:spcAft>
            <a:buChar char="••"/>
          </a:pPr>
          <a:r>
            <a:rPr lang="de-DE" sz="1150" kern="1200" dirty="0">
              <a:solidFill>
                <a:srgbClr val="FFC000"/>
              </a:solidFill>
            </a:rPr>
            <a:t>Außenklasse der ASS Schule f. Erziehungshilfe</a:t>
          </a:r>
        </a:p>
        <a:p>
          <a:pPr marL="57150" lvl="1" indent="-57150" algn="l" defTabSz="511175">
            <a:lnSpc>
              <a:spcPct val="90000"/>
            </a:lnSpc>
            <a:spcBef>
              <a:spcPct val="0"/>
            </a:spcBef>
            <a:spcAft>
              <a:spcPct val="15000"/>
            </a:spcAft>
            <a:buChar char="••"/>
          </a:pPr>
          <a:r>
            <a:rPr lang="de-DE" sz="1150" kern="1200" dirty="0">
              <a:solidFill>
                <a:srgbClr val="FFC000"/>
              </a:solidFill>
            </a:rPr>
            <a:t>Instrumentenvorstellung musiktreibender Vereine</a:t>
          </a:r>
        </a:p>
        <a:p>
          <a:pPr marL="57150" lvl="1" indent="-57150" algn="l" defTabSz="511175">
            <a:lnSpc>
              <a:spcPct val="90000"/>
            </a:lnSpc>
            <a:spcBef>
              <a:spcPct val="0"/>
            </a:spcBef>
            <a:spcAft>
              <a:spcPct val="15000"/>
            </a:spcAft>
            <a:buChar char="••"/>
          </a:pPr>
          <a:r>
            <a:rPr lang="de-DE" sz="1150" kern="1200">
              <a:solidFill>
                <a:srgbClr val="FFC000"/>
              </a:solidFill>
            </a:rPr>
            <a:t>Kooperation versch. Abteilungen TSV Ehningen</a:t>
          </a:r>
        </a:p>
        <a:p>
          <a:pPr marL="57150" lvl="1" indent="-57150" algn="l" defTabSz="511175">
            <a:lnSpc>
              <a:spcPct val="90000"/>
            </a:lnSpc>
            <a:spcBef>
              <a:spcPct val="0"/>
            </a:spcBef>
            <a:spcAft>
              <a:spcPct val="15000"/>
            </a:spcAft>
            <a:buChar char="••"/>
          </a:pPr>
          <a:r>
            <a:rPr lang="de-DE" sz="1150" kern="1200">
              <a:solidFill>
                <a:srgbClr val="FFC000"/>
              </a:solidFill>
            </a:rPr>
            <a:t>Vernetzung mit anderen Gemeinschaftsschulen</a:t>
          </a:r>
        </a:p>
      </dsp:txBody>
      <dsp:txXfrm>
        <a:off x="5901941" y="3"/>
        <a:ext cx="1980427" cy="5585917"/>
      </dsp:txXfrm>
    </dsp:sp>
    <dsp:sp modelId="{0C5D9EBD-1F5A-40DA-849A-2A232BB437A8}">
      <dsp:nvSpPr>
        <dsp:cNvPr id="0" name=""/>
        <dsp:cNvSpPr/>
      </dsp:nvSpPr>
      <dsp:spPr>
        <a:xfrm>
          <a:off x="5490100" y="0"/>
          <a:ext cx="382077" cy="403372"/>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AB7B22-60C5-4926-80C7-E7E0031AA2A4}">
      <dsp:nvSpPr>
        <dsp:cNvPr id="0" name=""/>
        <dsp:cNvSpPr/>
      </dsp:nvSpPr>
      <dsp:spPr>
        <a:xfrm>
          <a:off x="0" y="496430"/>
          <a:ext cx="2206197" cy="1011378"/>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April - Juli 2014: Seminardurch-</a:t>
          </a:r>
          <a:r>
            <a:rPr lang="de-DE" sz="1400" kern="1200" dirty="0" err="1" smtClean="0"/>
            <a:t>führung</a:t>
          </a:r>
          <a:r>
            <a:rPr lang="de-DE" sz="1400" kern="1200" dirty="0" smtClean="0"/>
            <a:t> (Theorie)</a:t>
          </a:r>
          <a:endParaRPr lang="de-DE" sz="1400" kern="1200" dirty="0"/>
        </a:p>
      </dsp:txBody>
      <dsp:txXfrm>
        <a:off x="0" y="496430"/>
        <a:ext cx="2206197" cy="1011378"/>
      </dsp:txXfrm>
    </dsp:sp>
    <dsp:sp modelId="{101EA0E4-FFD6-483F-8BEC-904EFDBB9BFA}">
      <dsp:nvSpPr>
        <dsp:cNvPr id="0" name=""/>
        <dsp:cNvSpPr/>
      </dsp:nvSpPr>
      <dsp:spPr>
        <a:xfrm>
          <a:off x="1851195" y="916335"/>
          <a:ext cx="2157847" cy="1109012"/>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Juni - Juli 2014: Durchführ-</a:t>
          </a:r>
          <a:r>
            <a:rPr lang="de-DE" sz="1400" kern="1200" dirty="0" err="1" smtClean="0"/>
            <a:t>ung</a:t>
          </a:r>
          <a:r>
            <a:rPr lang="de-DE" sz="1400" kern="1200" dirty="0" smtClean="0"/>
            <a:t> der Erhebung vor Ort. </a:t>
          </a:r>
          <a:endParaRPr lang="de-DE" sz="1400" kern="1200" dirty="0"/>
        </a:p>
      </dsp:txBody>
      <dsp:txXfrm>
        <a:off x="1851195" y="916335"/>
        <a:ext cx="2157847" cy="1109012"/>
      </dsp:txXfrm>
    </dsp:sp>
    <dsp:sp modelId="{9D298127-BF28-4936-A091-A95882FEB1F7}">
      <dsp:nvSpPr>
        <dsp:cNvPr id="0" name=""/>
        <dsp:cNvSpPr/>
      </dsp:nvSpPr>
      <dsp:spPr>
        <a:xfrm>
          <a:off x="3708342" y="413190"/>
          <a:ext cx="2238329" cy="1143740"/>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de-DE" sz="1300" kern="1200" dirty="0" smtClean="0"/>
            <a:t>Aug. – Okt. 2014: Auswertung der Untersuch-</a:t>
          </a:r>
          <a:r>
            <a:rPr lang="de-DE" sz="1300" kern="1200" dirty="0" err="1" smtClean="0"/>
            <a:t>ung</a:t>
          </a:r>
          <a:endParaRPr lang="de-DE" sz="1300" kern="1200" dirty="0" smtClean="0"/>
        </a:p>
      </dsp:txBody>
      <dsp:txXfrm>
        <a:off x="3708342" y="413190"/>
        <a:ext cx="2238329" cy="1143740"/>
      </dsp:txXfrm>
    </dsp:sp>
    <dsp:sp modelId="{93F10FC7-9F4C-495F-B3B2-F9C9DAC67C76}">
      <dsp:nvSpPr>
        <dsp:cNvPr id="0" name=""/>
        <dsp:cNvSpPr/>
      </dsp:nvSpPr>
      <dsp:spPr>
        <a:xfrm>
          <a:off x="5492212" y="1122859"/>
          <a:ext cx="2276194" cy="1047119"/>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Nov. 2014: Präsentation der </a:t>
          </a:r>
          <a:r>
            <a:rPr lang="de-DE" sz="1400" kern="1200" dirty="0" err="1" smtClean="0"/>
            <a:t>Arbeitser-gebnisse</a:t>
          </a:r>
          <a:r>
            <a:rPr lang="de-DE" sz="1400" kern="1200" dirty="0" smtClean="0"/>
            <a:t> an der FKS</a:t>
          </a:r>
          <a:endParaRPr lang="de-DE" sz="1400" kern="1200" dirty="0"/>
        </a:p>
      </dsp:txBody>
      <dsp:txXfrm>
        <a:off x="5492212" y="1122859"/>
        <a:ext cx="2276194" cy="10471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DC2A51-A733-4FD1-B964-4A3136240C21}" type="datetimeFigureOut">
              <a:rPr lang="de-DE" smtClean="0"/>
              <a:pPr/>
              <a:t>07.05.2014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1FDBB-C566-4FFB-8F22-FF4ADDAB4F8B}" type="slidenum">
              <a:rPr lang="de-DE" smtClean="0"/>
              <a:pPr/>
              <a:t>‹Nr.›</a:t>
            </a:fld>
            <a:endParaRPr lang="de-DE"/>
          </a:p>
        </p:txBody>
      </p:sp>
    </p:spTree>
    <p:extLst>
      <p:ext uri="{BB962C8B-B14F-4D97-AF65-F5344CB8AC3E}">
        <p14:creationId xmlns:p14="http://schemas.microsoft.com/office/powerpoint/2010/main" xmlns="" val="404337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3" name="Rechtec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ec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ec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ec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ec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bgerundetes Rechtec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ec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705600" y="4206240"/>
            <a:ext cx="960120" cy="457200"/>
          </a:xfrm>
        </p:spPr>
        <p:txBody>
          <a:bodyPr/>
          <a:lstStyle/>
          <a:p>
            <a:fld id="{353CEACC-EC3D-4E71-9C44-E940A958B7C8}" type="datetime1">
              <a:rPr lang="de-DE" smtClean="0"/>
              <a:pPr/>
              <a:t>07.05.2014</a:t>
            </a:fld>
            <a:endParaRPr lang="de-DE"/>
          </a:p>
        </p:txBody>
      </p:sp>
      <p:sp>
        <p:nvSpPr>
          <p:cNvPr id="17" name="Fußzeilenplatzhalter 16"/>
          <p:cNvSpPr>
            <a:spLocks noGrp="1"/>
          </p:cNvSpPr>
          <p:nvPr>
            <p:ph type="ftr" sz="quarter" idx="11"/>
          </p:nvPr>
        </p:nvSpPr>
        <p:spPr>
          <a:xfrm>
            <a:off x="5410200" y="4205288"/>
            <a:ext cx="1295400" cy="457200"/>
          </a:xfrm>
        </p:spPr>
        <p:txBody>
          <a:bodyPr/>
          <a:lstStyle/>
          <a:p>
            <a:r>
              <a:rPr lang="de-DE" smtClean="0"/>
              <a:t>Prof.Dr. Bauer  "Multiprofessionelle Schule"</a:t>
            </a:r>
            <a:endParaRPr lang="de-DE"/>
          </a:p>
        </p:txBody>
      </p:sp>
      <p:sp>
        <p:nvSpPr>
          <p:cNvPr id="29" name="Foliennummernplatzhalt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C466E85-E0BD-412A-B0BC-66BECF39CA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D00DCB3-D5FB-4792-B2DB-E04D5A601A2E}"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1143000"/>
            <a:ext cx="1905000" cy="548640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143000"/>
            <a:ext cx="6248400" cy="5486400"/>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2B7FD52-9199-4063-AD5F-0827FFA87DEA}"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63797781-C31D-45DF-9D8B-4A4DDFB408FA}"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C20F121B-BE87-418D-AA9A-7763BECD54C9}" type="datetime1">
              <a:rPr lang="de-DE" smtClean="0"/>
              <a:pPr/>
              <a:t>07.05.2014</a:t>
            </a:fld>
            <a:endParaRPr lang="de-DE"/>
          </a:p>
        </p:txBody>
      </p:sp>
      <p:sp>
        <p:nvSpPr>
          <p:cNvPr id="6" name="Fußzeilenplatzhalter 5"/>
          <p:cNvSpPr>
            <a:spLocks noGrp="1"/>
          </p:cNvSpPr>
          <p:nvPr>
            <p:ph type="ftr" sz="quarter" idx="11"/>
          </p:nvPr>
        </p:nvSpPr>
        <p:spPr/>
        <p:txBody>
          <a:bodyPr/>
          <a:lstStyle/>
          <a:p>
            <a:r>
              <a:rPr lang="de-DE" smtClean="0"/>
              <a:t>Prof.Dr. Bauer  "Multiprofessionelle Schule"</a:t>
            </a:r>
            <a:endParaRPr lang="de-DE"/>
          </a:p>
        </p:txBody>
      </p:sp>
      <p:sp>
        <p:nvSpPr>
          <p:cNvPr id="7" name="Foliennummernplatzhalter 6"/>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nchor="ctr"/>
          <a:lstStyle>
            <a:lvl1pPr>
              <a:defRPr sz="4000" b="0" i="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Datumsplatzhalter 25"/>
          <p:cNvSpPr>
            <a:spLocks noGrp="1"/>
          </p:cNvSpPr>
          <p:nvPr>
            <p:ph type="dt" sz="half" idx="10"/>
          </p:nvPr>
        </p:nvSpPr>
        <p:spPr/>
        <p:txBody>
          <a:bodyPr rtlCol="0"/>
          <a:lstStyle/>
          <a:p>
            <a:fld id="{662E879D-52E8-454D-BA37-F708C210A281}" type="datetime1">
              <a:rPr lang="de-DE" smtClean="0"/>
              <a:pPr/>
              <a:t>07.05.2014</a:t>
            </a:fld>
            <a:endParaRPr lang="de-DE"/>
          </a:p>
        </p:txBody>
      </p:sp>
      <p:sp>
        <p:nvSpPr>
          <p:cNvPr id="27" name="Foliennummernplatzhalter 26"/>
          <p:cNvSpPr>
            <a:spLocks noGrp="1"/>
          </p:cNvSpPr>
          <p:nvPr>
            <p:ph type="sldNum" sz="quarter" idx="11"/>
          </p:nvPr>
        </p:nvSpPr>
        <p:spPr/>
        <p:txBody>
          <a:bodyPr rtlCol="0"/>
          <a:lstStyle/>
          <a:p>
            <a:fld id="{5C466E85-E0BD-412A-B0BC-66BECF39CA09}" type="slidenum">
              <a:rPr lang="de-DE" smtClean="0"/>
              <a:pPr/>
              <a:t>‹Nr.›</a:t>
            </a:fld>
            <a:endParaRPr lang="de-DE"/>
          </a:p>
        </p:txBody>
      </p:sp>
      <p:sp>
        <p:nvSpPr>
          <p:cNvPr id="28" name="Fußzeilenplatzhalter 27"/>
          <p:cNvSpPr>
            <a:spLocks noGrp="1"/>
          </p:cNvSpPr>
          <p:nvPr>
            <p:ph type="ftr" sz="quarter" idx="12"/>
          </p:nvPr>
        </p:nvSpPr>
        <p:spPr/>
        <p:txBody>
          <a:bodyPr rtlCol="0"/>
          <a:lstStyle/>
          <a:p>
            <a:r>
              <a:rPr lang="de-DE" smtClean="0"/>
              <a:t>Prof.Dr. Bauer  "Multiprofessionelle Schule"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a:xfrm>
            <a:off x="6583680" y="612648"/>
            <a:ext cx="957264" cy="457200"/>
          </a:xfrm>
        </p:spPr>
        <p:txBody>
          <a:bodyPr/>
          <a:lstStyle/>
          <a:p>
            <a:fld id="{DFA6DB43-CD96-424F-8642-D4A2D783BC0D}" type="datetime1">
              <a:rPr lang="de-DE" smtClean="0"/>
              <a:pPr/>
              <a:t>07.05.2014</a:t>
            </a:fld>
            <a:endParaRPr lang="de-DE"/>
          </a:p>
        </p:txBody>
      </p:sp>
      <p:sp>
        <p:nvSpPr>
          <p:cNvPr id="4" name="Fußzeilenplatzhalter 3"/>
          <p:cNvSpPr>
            <a:spLocks noGrp="1"/>
          </p:cNvSpPr>
          <p:nvPr>
            <p:ph type="ftr" sz="quarter" idx="11"/>
          </p:nvPr>
        </p:nvSpPr>
        <p:spPr>
          <a:xfrm>
            <a:off x="5257800" y="612648"/>
            <a:ext cx="1325880" cy="457200"/>
          </a:xfrm>
        </p:spPr>
        <p:txBody>
          <a:bodyPr/>
          <a:lstStyle/>
          <a:p>
            <a:r>
              <a:rPr lang="de-DE" smtClean="0"/>
              <a:t>Prof.Dr. Bauer  "Multiprofessionelle Schule"</a:t>
            </a:r>
            <a:endParaRPr lang="de-DE"/>
          </a:p>
        </p:txBody>
      </p:sp>
      <p:sp>
        <p:nvSpPr>
          <p:cNvPr id="5" name="Foliennummernplatzhalter 4"/>
          <p:cNvSpPr>
            <a:spLocks noGrp="1"/>
          </p:cNvSpPr>
          <p:nvPr>
            <p:ph type="sldNum" sz="quarter" idx="12"/>
          </p:nvPr>
        </p:nvSpPr>
        <p:spPr>
          <a:xfrm>
            <a:off x="8174736" y="2272"/>
            <a:ext cx="762000" cy="365760"/>
          </a:xfrm>
        </p:spPr>
        <p:txBody>
          <a:bodyPr/>
          <a:lstStyle/>
          <a:p>
            <a:fld id="{5C466E85-E0BD-412A-B0BC-66BECF39CA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82764CC-24E6-43DE-B19C-14FBC71E226D}" type="datetime1">
              <a:rPr lang="de-DE" smtClean="0"/>
              <a:pPr/>
              <a:t>07.05.2014</a:t>
            </a:fld>
            <a:endParaRPr lang="de-DE"/>
          </a:p>
        </p:txBody>
      </p:sp>
      <p:sp>
        <p:nvSpPr>
          <p:cNvPr id="3" name="Fußzeilenplatzhalter 2"/>
          <p:cNvSpPr>
            <a:spLocks noGrp="1"/>
          </p:cNvSpPr>
          <p:nvPr>
            <p:ph type="ftr" sz="quarter" idx="11"/>
          </p:nvPr>
        </p:nvSpPr>
        <p:spPr/>
        <p:txBody>
          <a:bodyPr/>
          <a:lstStyle/>
          <a:p>
            <a:r>
              <a:rPr lang="de-DE" smtClean="0"/>
              <a:t>Prof.Dr. Bauer  "Multiprofessionelle Schule"</a:t>
            </a:r>
            <a:endParaRPr lang="de-DE"/>
          </a:p>
        </p:txBody>
      </p:sp>
      <p:sp>
        <p:nvSpPr>
          <p:cNvPr id="4" name="Foliennummernplatzhalter 3"/>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FE66E67-6A64-4B27-BF48-980AB20066F8}" type="datetime1">
              <a:rPr lang="de-DE" smtClean="0"/>
              <a:pPr/>
              <a:t>07.05.2014</a:t>
            </a:fld>
            <a:endParaRPr lang="de-DE"/>
          </a:p>
        </p:txBody>
      </p:sp>
      <p:sp>
        <p:nvSpPr>
          <p:cNvPr id="6" name="Fußzeilenplatzhalter 5"/>
          <p:cNvSpPr>
            <a:spLocks noGrp="1"/>
          </p:cNvSpPr>
          <p:nvPr>
            <p:ph type="ftr" sz="quarter" idx="11"/>
          </p:nvPr>
        </p:nvSpPr>
        <p:spPr/>
        <p:txBody>
          <a:bodyPr/>
          <a:lstStyle/>
          <a:p>
            <a:r>
              <a:rPr lang="de-DE" smtClean="0"/>
              <a:t>Prof.Dr. Bauer  "Multiprofessionelle Schule"</a:t>
            </a:r>
            <a:endParaRPr lang="de-DE"/>
          </a:p>
        </p:txBody>
      </p:sp>
      <p:sp>
        <p:nvSpPr>
          <p:cNvPr id="7" name="Foliennummernplatzhalter 6"/>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3018445-9AED-4065-94D8-4C8A20EC3C05}" type="datetime1">
              <a:rPr lang="de-DE" smtClean="0"/>
              <a:pPr/>
              <a:t>07.05.2014</a:t>
            </a:fld>
            <a:endParaRPr lang="de-DE"/>
          </a:p>
        </p:txBody>
      </p:sp>
      <p:sp>
        <p:nvSpPr>
          <p:cNvPr id="6" name="Fußzeilenplatzhalter 5"/>
          <p:cNvSpPr>
            <a:spLocks noGrp="1"/>
          </p:cNvSpPr>
          <p:nvPr>
            <p:ph type="ftr" sz="quarter" idx="11"/>
          </p:nvPr>
        </p:nvSpPr>
        <p:spPr/>
        <p:txBody>
          <a:bodyPr/>
          <a:lstStyle/>
          <a:p>
            <a:r>
              <a:rPr lang="de-DE" smtClean="0"/>
              <a:t>Prof.Dr. Bauer  "Multiprofessionelle Schule"</a:t>
            </a:r>
            <a:endParaRPr lang="de-DE"/>
          </a:p>
        </p:txBody>
      </p:sp>
      <p:sp>
        <p:nvSpPr>
          <p:cNvPr id="7" name="Foliennummernplatzhalter 6"/>
          <p:cNvSpPr>
            <a:spLocks noGrp="1"/>
          </p:cNvSpPr>
          <p:nvPr>
            <p:ph type="sldNum" sz="quarter" idx="12"/>
          </p:nvPr>
        </p:nvSpPr>
        <p:spPr/>
        <p:txBody>
          <a:bodyPr/>
          <a:lstStyle/>
          <a:p>
            <a:fld id="{5C466E85-E0BD-412A-B0BC-66BECF39CA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ec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ec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ec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ec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bgerundetes Rechtec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bgerundetes Rechtec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ec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ec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ec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ec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ec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ec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elplatzhalter 21"/>
          <p:cNvSpPr>
            <a:spLocks noGrp="1"/>
          </p:cNvSpPr>
          <p:nvPr>
            <p:ph type="title"/>
          </p:nvPr>
        </p:nvSpPr>
        <p:spPr>
          <a:xfrm>
            <a:off x="457200" y="1143000"/>
            <a:ext cx="8229600" cy="10668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A04EC9E-3228-4EC7-93FE-2DDE58BFBE61}" type="datetime1">
              <a:rPr lang="de-DE" smtClean="0"/>
              <a:pPr/>
              <a:t>07.05.2014</a:t>
            </a:fld>
            <a:endParaRPr lang="de-DE"/>
          </a:p>
        </p:txBody>
      </p:sp>
      <p:sp>
        <p:nvSpPr>
          <p:cNvPr id="3" name="Fußzeilenplatzhalt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de-DE" smtClean="0"/>
              <a:t>Prof.Dr. Bauer  "Multiprofessionelle Schule"</a:t>
            </a:r>
            <a:endParaRPr lang="de-DE"/>
          </a:p>
        </p:txBody>
      </p:sp>
      <p:sp>
        <p:nvSpPr>
          <p:cNvPr id="23" name="Foliennummernplatzhalt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C466E85-E0BD-412A-B0BC-66BECF39CA0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2.gif"/><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gif"/><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Modelprojekt „Multiprofessionelle Schule“</a:t>
            </a:r>
            <a:endParaRPr lang="de-DE" dirty="0"/>
          </a:p>
        </p:txBody>
      </p:sp>
      <p:sp>
        <p:nvSpPr>
          <p:cNvPr id="3" name="Untertitel 2"/>
          <p:cNvSpPr>
            <a:spLocks noGrp="1"/>
          </p:cNvSpPr>
          <p:nvPr>
            <p:ph type="subTitle" idx="1"/>
          </p:nvPr>
        </p:nvSpPr>
        <p:spPr/>
        <p:txBody>
          <a:bodyPr/>
          <a:lstStyle/>
          <a:p>
            <a:r>
              <a:rPr lang="de-DE" dirty="0" smtClean="0"/>
              <a:t>„Kooperation und Vernetzung“</a:t>
            </a:r>
          </a:p>
          <a:p>
            <a:r>
              <a:rPr lang="de-DE" dirty="0" smtClean="0"/>
              <a:t>Seminarsitzung am 7.5.14 </a:t>
            </a:r>
          </a:p>
          <a:p>
            <a:r>
              <a:rPr lang="de-DE" dirty="0" smtClean="0"/>
              <a:t>14.00-16.00 Uhr</a:t>
            </a:r>
            <a:endParaRPr lang="de-DE" dirty="0"/>
          </a:p>
        </p:txBody>
      </p:sp>
      <p:pic>
        <p:nvPicPr>
          <p:cNvPr id="4" name="Grafik 3" descr="Logo - Gemeinde Ehningen - gif.gif"/>
          <p:cNvPicPr>
            <a:picLocks noChangeAspect="1"/>
          </p:cNvPicPr>
          <p:nvPr/>
        </p:nvPicPr>
        <p:blipFill>
          <a:blip r:embed="rId2" cstate="print"/>
          <a:stretch>
            <a:fillRect/>
          </a:stretch>
        </p:blipFill>
        <p:spPr>
          <a:xfrm>
            <a:off x="7406682" y="5733256"/>
            <a:ext cx="1485798" cy="843933"/>
          </a:xfrm>
          <a:prstGeom prst="rect">
            <a:avLst/>
          </a:prstGeom>
        </p:spPr>
      </p:pic>
      <p:pic>
        <p:nvPicPr>
          <p:cNvPr id="5" name="Grafik 4" descr="FKS_Logo_final_schwarz.jpg"/>
          <p:cNvPicPr>
            <a:picLocks noChangeAspect="1"/>
          </p:cNvPicPr>
          <p:nvPr/>
        </p:nvPicPr>
        <p:blipFill>
          <a:blip r:embed="rId3" cstate="print"/>
          <a:stretch>
            <a:fillRect/>
          </a:stretch>
        </p:blipFill>
        <p:spPr>
          <a:xfrm>
            <a:off x="0" y="5641979"/>
            <a:ext cx="1547664" cy="121602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FKS_Logo_final_schwarz.jpg"/>
          <p:cNvPicPr>
            <a:picLocks noChangeAspect="1"/>
          </p:cNvPicPr>
          <p:nvPr/>
        </p:nvPicPr>
        <p:blipFill>
          <a:blip r:embed="rId2" cstate="print"/>
          <a:stretch>
            <a:fillRect/>
          </a:stretch>
        </p:blipFill>
        <p:spPr>
          <a:xfrm>
            <a:off x="107504" y="5685021"/>
            <a:ext cx="1431493" cy="1124744"/>
          </a:xfrm>
          <a:prstGeom prst="rect">
            <a:avLst/>
          </a:prstGeom>
        </p:spPr>
      </p:pic>
      <p:sp>
        <p:nvSpPr>
          <p:cNvPr id="2" name="Titel 1"/>
          <p:cNvSpPr>
            <a:spLocks noGrp="1"/>
          </p:cNvSpPr>
          <p:nvPr>
            <p:ph type="title"/>
          </p:nvPr>
        </p:nvSpPr>
        <p:spPr>
          <a:xfrm>
            <a:off x="457200" y="1143000"/>
            <a:ext cx="8229600" cy="773832"/>
          </a:xfrm>
        </p:spPr>
        <p:txBody>
          <a:bodyPr/>
          <a:lstStyle/>
          <a:p>
            <a:r>
              <a:rPr lang="de-DE" sz="3600" dirty="0" smtClean="0"/>
              <a:t>Projektbeschreibung</a:t>
            </a:r>
            <a:endParaRPr lang="de-DE" sz="3600" dirty="0"/>
          </a:p>
        </p:txBody>
      </p:sp>
      <p:sp>
        <p:nvSpPr>
          <p:cNvPr id="3" name="Inhaltsplatzhalter 2"/>
          <p:cNvSpPr>
            <a:spLocks noGrp="1"/>
          </p:cNvSpPr>
          <p:nvPr>
            <p:ph idx="1"/>
          </p:nvPr>
        </p:nvSpPr>
        <p:spPr>
          <a:xfrm>
            <a:off x="457200" y="1916832"/>
            <a:ext cx="8229600" cy="4657704"/>
          </a:xfrm>
        </p:spPr>
        <p:txBody>
          <a:bodyPr>
            <a:normAutofit fontScale="92500"/>
          </a:bodyPr>
          <a:lstStyle/>
          <a:p>
            <a:pPr marL="109728" indent="0" algn="just">
              <a:buNone/>
            </a:pPr>
            <a:r>
              <a:rPr lang="de-DE" sz="2400" dirty="0"/>
              <a:t>Die Friedrich-Kammerer-Schule Ehningen </a:t>
            </a:r>
            <a:r>
              <a:rPr lang="de-DE" sz="2400" dirty="0" smtClean="0"/>
              <a:t>GMS </a:t>
            </a:r>
            <a:r>
              <a:rPr lang="de-DE" sz="2400" dirty="0"/>
              <a:t>ist ein </a:t>
            </a:r>
            <a:r>
              <a:rPr lang="de-DE" sz="2400" b="1" dirty="0"/>
              <a:t>zentraler Lebens- und Lernort</a:t>
            </a:r>
            <a:r>
              <a:rPr lang="de-DE" sz="2400" dirty="0"/>
              <a:t> in der kommunalen </a:t>
            </a:r>
            <a:r>
              <a:rPr lang="de-DE" sz="2400" dirty="0" smtClean="0"/>
              <a:t>Bildungslandschaft </a:t>
            </a:r>
            <a:r>
              <a:rPr lang="de-DE" sz="2400" dirty="0"/>
              <a:t>Ehningen. Eine Vielzahl unterrichtlicher und </a:t>
            </a:r>
            <a:r>
              <a:rPr lang="de-DE" sz="2400" dirty="0" smtClean="0"/>
              <a:t>außerunterrichtlicher </a:t>
            </a:r>
            <a:r>
              <a:rPr lang="de-DE" sz="2400" dirty="0"/>
              <a:t>Bildungsangebote tragen schon heute dazu bei, dass Ehninger Kinder und Jugendliche, sowie deren Familien </a:t>
            </a:r>
            <a:r>
              <a:rPr lang="de-DE" sz="2400" b="1" dirty="0"/>
              <a:t>gute Entwicklungsbedingungen</a:t>
            </a:r>
            <a:r>
              <a:rPr lang="de-DE" sz="2400" dirty="0"/>
              <a:t> in den Bereichen Bildung, Erziehung und Betreuung haben.</a:t>
            </a:r>
          </a:p>
          <a:p>
            <a:pPr marL="109728" indent="0" algn="just">
              <a:buNone/>
            </a:pPr>
            <a:r>
              <a:rPr lang="de-DE" sz="2400" dirty="0" smtClean="0"/>
              <a:t>Ausgehend </a:t>
            </a:r>
            <a:r>
              <a:rPr lang="de-DE" sz="2400" dirty="0"/>
              <a:t>vom aktuellen Schulentwicklungsprozess zur </a:t>
            </a:r>
            <a:r>
              <a:rPr lang="de-DE" sz="2400" dirty="0" smtClean="0"/>
              <a:t>GMS, </a:t>
            </a:r>
            <a:r>
              <a:rPr lang="de-DE" sz="2400" dirty="0"/>
              <a:t>ergibt sich nun die Chance und Notwendigkeit, </a:t>
            </a:r>
            <a:r>
              <a:rPr lang="de-DE" sz="2400" dirty="0" smtClean="0"/>
              <a:t>verstärkt </a:t>
            </a:r>
            <a:r>
              <a:rPr lang="de-DE" sz="2400" dirty="0"/>
              <a:t>auf eine </a:t>
            </a:r>
            <a:r>
              <a:rPr lang="de-DE" sz="2400" b="1" dirty="0"/>
              <a:t>konsistente Gesamtgestaltung </a:t>
            </a:r>
            <a:r>
              <a:rPr lang="de-DE" sz="2400" dirty="0"/>
              <a:t>formaler, </a:t>
            </a:r>
            <a:r>
              <a:rPr lang="de-DE" sz="2400" dirty="0" err="1" smtClean="0"/>
              <a:t>nonformaler</a:t>
            </a:r>
            <a:r>
              <a:rPr lang="de-DE" sz="2400" dirty="0" smtClean="0"/>
              <a:t> </a:t>
            </a:r>
            <a:r>
              <a:rPr lang="de-DE" sz="2400" dirty="0"/>
              <a:t>und informeller Angebote in den Bereichen </a:t>
            </a:r>
            <a:r>
              <a:rPr lang="de-DE" sz="2400" dirty="0" smtClean="0"/>
              <a:t>Bildung, Erziehung </a:t>
            </a:r>
            <a:r>
              <a:rPr lang="de-DE" sz="2400" dirty="0"/>
              <a:t>	 </a:t>
            </a:r>
            <a:r>
              <a:rPr lang="de-DE" sz="2400" dirty="0" smtClean="0"/>
              <a:t>     und </a:t>
            </a:r>
            <a:r>
              <a:rPr lang="de-DE" sz="2400" dirty="0"/>
              <a:t>Betreuung in Ehningen hinzuwirken</a:t>
            </a:r>
            <a:r>
              <a:rPr lang="de-DE" dirty="0"/>
              <a:t>. </a:t>
            </a:r>
          </a:p>
        </p:txBody>
      </p:sp>
      <p:sp>
        <p:nvSpPr>
          <p:cNvPr id="4" name="Datumsplatzhalter 3"/>
          <p:cNvSpPr>
            <a:spLocks noGrp="1"/>
          </p:cNvSpPr>
          <p:nvPr>
            <p:ph type="dt" sz="half" idx="10"/>
          </p:nvPr>
        </p:nvSpPr>
        <p:spPr/>
        <p:txBody>
          <a:bodyPr/>
          <a:lstStyle/>
          <a:p>
            <a:fld id="{9CA35884-4D2A-42C7-86D9-477B7EC8923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10</a:t>
            </a:fld>
            <a:endParaRPr lang="de-DE"/>
          </a:p>
        </p:txBody>
      </p:sp>
      <p:pic>
        <p:nvPicPr>
          <p:cNvPr id="8" name="Grafik 7" descr="Logo - Gemeinde Ehningen - gif.gif"/>
          <p:cNvPicPr>
            <a:picLocks noChangeAspect="1"/>
          </p:cNvPicPr>
          <p:nvPr/>
        </p:nvPicPr>
        <p:blipFill>
          <a:blip r:embed="rId3" cstate="print"/>
          <a:stretch>
            <a:fillRect/>
          </a:stretch>
        </p:blipFill>
        <p:spPr>
          <a:xfrm>
            <a:off x="7406682" y="5825427"/>
            <a:ext cx="1485798" cy="84393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FKS_Logo_final_schwarz.jpg"/>
          <p:cNvPicPr>
            <a:picLocks noChangeAspect="1"/>
          </p:cNvPicPr>
          <p:nvPr/>
        </p:nvPicPr>
        <p:blipFill>
          <a:blip r:embed="rId2" cstate="print"/>
          <a:stretch>
            <a:fillRect/>
          </a:stretch>
        </p:blipFill>
        <p:spPr>
          <a:xfrm>
            <a:off x="179512" y="5685021"/>
            <a:ext cx="1431493" cy="1124744"/>
          </a:xfrm>
          <a:prstGeom prst="rect">
            <a:avLst/>
          </a:prstGeom>
        </p:spPr>
      </p:pic>
      <p:sp>
        <p:nvSpPr>
          <p:cNvPr id="2" name="Titel 1"/>
          <p:cNvSpPr>
            <a:spLocks noGrp="1"/>
          </p:cNvSpPr>
          <p:nvPr>
            <p:ph type="title"/>
          </p:nvPr>
        </p:nvSpPr>
        <p:spPr>
          <a:xfrm>
            <a:off x="457200" y="1143000"/>
            <a:ext cx="8229600" cy="773832"/>
          </a:xfrm>
        </p:spPr>
        <p:txBody>
          <a:bodyPr>
            <a:normAutofit/>
          </a:bodyPr>
          <a:lstStyle/>
          <a:p>
            <a:r>
              <a:rPr lang="de-DE" sz="3600" dirty="0" smtClean="0"/>
              <a:t>Gesamtziel des Projektes </a:t>
            </a:r>
            <a:r>
              <a:rPr lang="de-DE" sz="3600" dirty="0" err="1" smtClean="0"/>
              <a:t>mpSch</a:t>
            </a:r>
            <a:endParaRPr lang="de-DE" sz="3600" dirty="0"/>
          </a:p>
        </p:txBody>
      </p:sp>
      <p:sp>
        <p:nvSpPr>
          <p:cNvPr id="3" name="Inhaltsplatzhalter 2"/>
          <p:cNvSpPr>
            <a:spLocks noGrp="1"/>
          </p:cNvSpPr>
          <p:nvPr>
            <p:ph idx="1"/>
          </p:nvPr>
        </p:nvSpPr>
        <p:spPr>
          <a:xfrm>
            <a:off x="467544" y="1916832"/>
            <a:ext cx="8229600" cy="4657704"/>
          </a:xfrm>
        </p:spPr>
        <p:txBody>
          <a:bodyPr>
            <a:normAutofit/>
          </a:bodyPr>
          <a:lstStyle/>
          <a:p>
            <a:pPr marL="109728" indent="0"/>
            <a:r>
              <a:rPr lang="de-DE" dirty="0" smtClean="0">
                <a:cs typeface="Arial" panose="020B0604020202020204" pitchFamily="34" charset="0"/>
              </a:rPr>
              <a:t> Die Zusammenarbeit </a:t>
            </a:r>
            <a:r>
              <a:rPr lang="de-DE" dirty="0">
                <a:cs typeface="Arial" panose="020B0604020202020204" pitchFamily="34" charset="0"/>
              </a:rPr>
              <a:t>der </a:t>
            </a:r>
            <a:r>
              <a:rPr lang="de-DE" dirty="0" smtClean="0">
                <a:cs typeface="Arial" panose="020B0604020202020204" pitchFamily="34" charset="0"/>
              </a:rPr>
              <a:t>pädagogischen Fachkräfte ist intensiviert </a:t>
            </a:r>
            <a:r>
              <a:rPr lang="de-DE" dirty="0">
                <a:cs typeface="Arial" panose="020B0604020202020204" pitchFamily="34" charset="0"/>
              </a:rPr>
              <a:t>und strukturell </a:t>
            </a:r>
            <a:r>
              <a:rPr lang="de-DE" dirty="0" smtClean="0">
                <a:cs typeface="Arial" panose="020B0604020202020204" pitchFamily="34" charset="0"/>
              </a:rPr>
              <a:t>abgesichert</a:t>
            </a:r>
          </a:p>
          <a:p>
            <a:pPr marL="109728" indent="0"/>
            <a:r>
              <a:rPr lang="de-DE" dirty="0" smtClean="0">
                <a:cs typeface="Arial" panose="020B0604020202020204" pitchFamily="34" charset="0"/>
              </a:rPr>
              <a:t> Die </a:t>
            </a:r>
            <a:r>
              <a:rPr lang="de-DE" dirty="0">
                <a:cs typeface="Arial" panose="020B0604020202020204" pitchFamily="34" charset="0"/>
              </a:rPr>
              <a:t>Bedingungen für Bildung, Erziehung und Betreuung von Kindern und Jugendlichen </a:t>
            </a:r>
            <a:r>
              <a:rPr lang="de-DE" dirty="0" smtClean="0">
                <a:cs typeface="Arial" panose="020B0604020202020204" pitchFamily="34" charset="0"/>
              </a:rPr>
              <a:t>sind verbessert</a:t>
            </a:r>
          </a:p>
          <a:p>
            <a:pPr marL="109728" indent="0"/>
            <a:r>
              <a:rPr lang="de-DE" dirty="0" smtClean="0">
                <a:cs typeface="Arial" panose="020B0604020202020204" pitchFamily="34" charset="0"/>
              </a:rPr>
              <a:t> In Verantwortlichkeiten </a:t>
            </a:r>
            <a:r>
              <a:rPr lang="de-DE" dirty="0">
                <a:cs typeface="Arial" panose="020B0604020202020204" pitchFamily="34" charset="0"/>
              </a:rPr>
              <a:t>statt in Zuständigkeiten denken und </a:t>
            </a:r>
            <a:r>
              <a:rPr lang="de-DE" dirty="0" smtClean="0">
                <a:cs typeface="Arial" panose="020B0604020202020204" pitchFamily="34" charset="0"/>
              </a:rPr>
              <a:t>handeln</a:t>
            </a:r>
          </a:p>
          <a:p>
            <a:pPr marL="109728" indent="0"/>
            <a:endParaRPr lang="de-DE" dirty="0"/>
          </a:p>
        </p:txBody>
      </p:sp>
      <p:sp>
        <p:nvSpPr>
          <p:cNvPr id="4" name="Datumsplatzhalter 3"/>
          <p:cNvSpPr>
            <a:spLocks noGrp="1"/>
          </p:cNvSpPr>
          <p:nvPr>
            <p:ph type="dt" sz="half" idx="10"/>
          </p:nvPr>
        </p:nvSpPr>
        <p:spPr/>
        <p:txBody>
          <a:bodyPr/>
          <a:lstStyle/>
          <a:p>
            <a:fld id="{9CA35884-4D2A-42C7-86D9-477B7EC8923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11</a:t>
            </a:fld>
            <a:endParaRPr lang="de-DE"/>
          </a:p>
        </p:txBody>
      </p:sp>
      <p:pic>
        <p:nvPicPr>
          <p:cNvPr id="8" name="Grafik 7" descr="Logo - Gemeinde Ehningen - gif.gif"/>
          <p:cNvPicPr>
            <a:picLocks noChangeAspect="1"/>
          </p:cNvPicPr>
          <p:nvPr/>
        </p:nvPicPr>
        <p:blipFill>
          <a:blip r:embed="rId3" cstate="print"/>
          <a:stretch>
            <a:fillRect/>
          </a:stretch>
        </p:blipFill>
        <p:spPr>
          <a:xfrm>
            <a:off x="7406682" y="5825427"/>
            <a:ext cx="1485798" cy="8439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395536" y="836712"/>
            <a:ext cx="8229600" cy="1066800"/>
          </a:xfrm>
        </p:spPr>
        <p:txBody>
          <a:bodyPr/>
          <a:lstStyle/>
          <a:p>
            <a:r>
              <a:rPr lang="de-DE" dirty="0" smtClean="0"/>
              <a:t>Gesamtziel des Projektes </a:t>
            </a:r>
            <a:r>
              <a:rPr lang="de-DE" dirty="0" err="1" smtClean="0"/>
              <a:t>mpSch</a:t>
            </a:r>
            <a:endParaRPr lang="de-DE" dirty="0"/>
          </a:p>
        </p:txBody>
      </p:sp>
      <p:pic>
        <p:nvPicPr>
          <p:cNvPr id="7" name="Inhaltsplatzhalter 6" descr="FKS_Logo_final_schwarz.jpg"/>
          <p:cNvPicPr>
            <a:picLocks noGrp="1" noChangeAspect="1"/>
          </p:cNvPicPr>
          <p:nvPr>
            <p:ph idx="1"/>
          </p:nvPr>
        </p:nvPicPr>
        <p:blipFill>
          <a:blip r:embed="rId2" cstate="print"/>
          <a:stretch>
            <a:fillRect/>
          </a:stretch>
        </p:blipFill>
        <p:spPr>
          <a:xfrm>
            <a:off x="323528" y="5529327"/>
            <a:ext cx="1691680" cy="1328673"/>
          </a:xfrm>
          <a:prstGeom prst="rect">
            <a:avLst/>
          </a:prstGeom>
        </p:spPr>
      </p:pic>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12</a:t>
            </a:fld>
            <a:endParaRPr lang="de-DE"/>
          </a:p>
        </p:txBody>
      </p:sp>
      <p:sp>
        <p:nvSpPr>
          <p:cNvPr id="10" name="Rechteck 9"/>
          <p:cNvSpPr/>
          <p:nvPr/>
        </p:nvSpPr>
        <p:spPr>
          <a:xfrm>
            <a:off x="467544" y="1564243"/>
            <a:ext cx="8352928" cy="5293757"/>
          </a:xfrm>
          <a:prstGeom prst="rect">
            <a:avLst/>
          </a:prstGeom>
        </p:spPr>
        <p:txBody>
          <a:bodyPr wrap="square">
            <a:spAutoFit/>
          </a:bodyPr>
          <a:lstStyle/>
          <a:p>
            <a:pPr marL="109728" indent="0" algn="just">
              <a:buNone/>
            </a:pPr>
            <a:r>
              <a:rPr lang="de-DE" sz="2000" dirty="0" smtClean="0">
                <a:cs typeface="Arial" panose="020B0604020202020204" pitchFamily="34" charset="0"/>
              </a:rPr>
              <a:t>„Am Ende des Projektzeitraums </a:t>
            </a:r>
            <a:r>
              <a:rPr lang="de-DE" sz="2000" b="1" dirty="0" smtClean="0">
                <a:cs typeface="Arial" panose="020B0604020202020204" pitchFamily="34" charset="0"/>
              </a:rPr>
              <a:t>ist die Zusammenarbeit </a:t>
            </a:r>
            <a:r>
              <a:rPr lang="de-DE" sz="2000" dirty="0" smtClean="0">
                <a:cs typeface="Arial" panose="020B0604020202020204" pitchFamily="34" charset="0"/>
              </a:rPr>
              <a:t>der pädagogischen Fachkräfte (Erzieher, Sonderpädagogen, Sozialpädagogen, Schulpädagogen u.a.) und deren Träger/ Institutionen an und im direkten Umfeld der Friedrich-Kammerer-Schule im Vergleich zum </a:t>
            </a:r>
            <a:r>
              <a:rPr lang="de-DE" sz="2000" dirty="0" err="1" smtClean="0">
                <a:cs typeface="Arial" panose="020B0604020202020204" pitchFamily="34" charset="0"/>
              </a:rPr>
              <a:t>status</a:t>
            </a:r>
            <a:r>
              <a:rPr lang="de-DE" sz="2000" dirty="0" smtClean="0">
                <a:cs typeface="Arial" panose="020B0604020202020204" pitchFamily="34" charset="0"/>
              </a:rPr>
              <a:t> quo </a:t>
            </a:r>
            <a:r>
              <a:rPr lang="de-DE" sz="2000" b="1" dirty="0" smtClean="0">
                <a:cs typeface="Arial" panose="020B0604020202020204" pitchFamily="34" charset="0"/>
              </a:rPr>
              <a:t>intensiviert und strukturell abgesichert</a:t>
            </a:r>
            <a:r>
              <a:rPr lang="de-DE" sz="2000" dirty="0" smtClean="0">
                <a:cs typeface="Arial" panose="020B0604020202020204" pitchFamily="34" charset="0"/>
              </a:rPr>
              <a:t>. Hierdurch sind die </a:t>
            </a:r>
            <a:r>
              <a:rPr lang="de-DE" sz="2000" b="1" dirty="0" smtClean="0">
                <a:cs typeface="Arial" panose="020B0604020202020204" pitchFamily="34" charset="0"/>
              </a:rPr>
              <a:t>Bedingungen für Bildung, Erziehung und Betreuung </a:t>
            </a:r>
            <a:r>
              <a:rPr lang="de-DE" sz="2000" dirty="0" smtClean="0">
                <a:cs typeface="Arial" panose="020B0604020202020204" pitchFamily="34" charset="0"/>
              </a:rPr>
              <a:t>von Kindern und Jugendlichen in Ehningen </a:t>
            </a:r>
            <a:r>
              <a:rPr lang="de-DE" sz="2000" b="1" dirty="0" smtClean="0">
                <a:cs typeface="Arial" panose="020B0604020202020204" pitchFamily="34" charset="0"/>
              </a:rPr>
              <a:t>verbessert</a:t>
            </a:r>
            <a:r>
              <a:rPr lang="de-DE" sz="2000" dirty="0" smtClean="0">
                <a:cs typeface="Arial" panose="020B0604020202020204" pitchFamily="34" charset="0"/>
              </a:rPr>
              <a:t>. Mehr noch als bisher gilt in Ehningen künftig der Grundsatz, dass im Hinblick auf das Aufwachsen von Kindern und Jugendlichen alle Beteiligten </a:t>
            </a:r>
            <a:r>
              <a:rPr lang="de-DE" sz="2000" b="1" i="1" dirty="0" smtClean="0">
                <a:cs typeface="Arial" panose="020B0604020202020204" pitchFamily="34" charset="0"/>
              </a:rPr>
              <a:t>in</a:t>
            </a:r>
            <a:r>
              <a:rPr lang="de-DE" sz="2000" i="1" dirty="0" smtClean="0">
                <a:cs typeface="Arial" panose="020B0604020202020204" pitchFamily="34" charset="0"/>
              </a:rPr>
              <a:t> </a:t>
            </a:r>
            <a:r>
              <a:rPr lang="de-DE" sz="2000" b="1" i="1" dirty="0" smtClean="0">
                <a:cs typeface="Arial" panose="020B0604020202020204" pitchFamily="34" charset="0"/>
              </a:rPr>
              <a:t>Verantwortlichkeiten statt in Zuständigkeiten denken und handeln</a:t>
            </a:r>
            <a:r>
              <a:rPr lang="de-DE" sz="2000" dirty="0" smtClean="0">
                <a:cs typeface="Arial" panose="020B0604020202020204" pitchFamily="34" charset="0"/>
              </a:rPr>
              <a:t>.</a:t>
            </a:r>
          </a:p>
          <a:p>
            <a:pPr marL="109728" indent="0" algn="just">
              <a:buNone/>
            </a:pPr>
            <a:r>
              <a:rPr lang="de-DE" sz="2000" dirty="0" smtClean="0">
                <a:cs typeface="Arial" panose="020B0604020202020204" pitchFamily="34" charset="0"/>
              </a:rPr>
              <a:t>Bildung wird verstanden als umfassender „Prozess der Entwicklung und Entfaltung derjenigen Fähigkeiten, die Menschen in die Lage 		versetzen, zu lernen, Leistungspotenziale zu entwickeln, 		zu handeln, Probleme zu lösen und Beziehungen zu 		gestalten.“ (Bundesjugendkuratorium 2002)“</a:t>
            </a:r>
          </a:p>
          <a:p>
            <a:pPr marL="109728" indent="0">
              <a:buNone/>
            </a:pPr>
            <a:endParaRPr lang="de-DE"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llipse 48"/>
          <p:cNvSpPr/>
          <p:nvPr/>
        </p:nvSpPr>
        <p:spPr>
          <a:xfrm>
            <a:off x="1691680" y="1556792"/>
            <a:ext cx="5256584" cy="4968552"/>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13</a:t>
            </a:fld>
            <a:endParaRPr lang="de-DE"/>
          </a:p>
        </p:txBody>
      </p:sp>
      <p:sp>
        <p:nvSpPr>
          <p:cNvPr id="7" name="Rechteck 6"/>
          <p:cNvSpPr/>
          <p:nvPr/>
        </p:nvSpPr>
        <p:spPr>
          <a:xfrm>
            <a:off x="2051720" y="3573016"/>
            <a:ext cx="2880320"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Gleichschenkliges Dreieck 7"/>
          <p:cNvSpPr/>
          <p:nvPr/>
        </p:nvSpPr>
        <p:spPr>
          <a:xfrm>
            <a:off x="2051720" y="2636912"/>
            <a:ext cx="2880320" cy="8640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    </a:t>
            </a:r>
            <a:r>
              <a:rPr lang="de-DE" dirty="0" err="1" smtClean="0"/>
              <a:t>mpSch</a:t>
            </a:r>
            <a:endParaRPr lang="de-DE" dirty="0"/>
          </a:p>
        </p:txBody>
      </p:sp>
      <p:cxnSp>
        <p:nvCxnSpPr>
          <p:cNvPr id="13" name="Gerade Verbindung 12"/>
          <p:cNvCxnSpPr/>
          <p:nvPr/>
        </p:nvCxnSpPr>
        <p:spPr>
          <a:xfrm flipV="1">
            <a:off x="5004048" y="4941168"/>
            <a:ext cx="1656184"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flipV="1">
            <a:off x="5092695" y="2888940"/>
            <a:ext cx="1656184"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 Verbindung 17"/>
          <p:cNvCxnSpPr>
            <a:stCxn id="8" idx="0"/>
          </p:cNvCxnSpPr>
          <p:nvPr/>
        </p:nvCxnSpPr>
        <p:spPr>
          <a:xfrm flipV="1">
            <a:off x="3491880" y="1916832"/>
            <a:ext cx="1944216"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6660232" y="2996952"/>
            <a:ext cx="8384" cy="1880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5436096" y="1916832"/>
            <a:ext cx="1224136"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rot="19984688">
            <a:off x="2367513" y="1498398"/>
            <a:ext cx="1513308" cy="369332"/>
          </a:xfrm>
          <a:prstGeom prst="rect">
            <a:avLst/>
          </a:prstGeom>
          <a:noFill/>
        </p:spPr>
        <p:txBody>
          <a:bodyPr wrap="square" rtlCol="0">
            <a:spAutoFit/>
          </a:bodyPr>
          <a:lstStyle/>
          <a:p>
            <a:r>
              <a:rPr lang="de-DE" dirty="0" smtClean="0"/>
              <a:t>Gesellschaft</a:t>
            </a:r>
            <a:endParaRPr lang="de-DE" dirty="0">
              <a:solidFill>
                <a:schemeClr val="bg1"/>
              </a:solidFill>
            </a:endParaRPr>
          </a:p>
        </p:txBody>
      </p:sp>
      <p:pic>
        <p:nvPicPr>
          <p:cNvPr id="2050" name="Picture 2" descr="http://www.top-aktiv.de/bilder/4502_logo_sj_aktiv.gif"/>
          <p:cNvPicPr>
            <a:picLocks noChangeAspect="1" noChangeArrowheads="1"/>
          </p:cNvPicPr>
          <p:nvPr/>
        </p:nvPicPr>
        <p:blipFill>
          <a:blip r:embed="rId2" cstate="print"/>
          <a:srcRect/>
          <a:stretch>
            <a:fillRect/>
          </a:stretch>
        </p:blipFill>
        <p:spPr bwMode="auto">
          <a:xfrm>
            <a:off x="3419872" y="4581128"/>
            <a:ext cx="1270998" cy="432048"/>
          </a:xfrm>
          <a:prstGeom prst="rect">
            <a:avLst/>
          </a:prstGeom>
          <a:noFill/>
        </p:spPr>
      </p:pic>
      <p:pic>
        <p:nvPicPr>
          <p:cNvPr id="2052" name="Picture 4" descr="http://www.boeblingen.de/site/Boeblingen-Internet/get/1369816/WappenLRA.jpg"/>
          <p:cNvPicPr>
            <a:picLocks noChangeAspect="1" noChangeArrowheads="1"/>
          </p:cNvPicPr>
          <p:nvPr/>
        </p:nvPicPr>
        <p:blipFill>
          <a:blip r:embed="rId3" cstate="print"/>
          <a:srcRect/>
          <a:stretch>
            <a:fillRect/>
          </a:stretch>
        </p:blipFill>
        <p:spPr bwMode="auto">
          <a:xfrm>
            <a:off x="2195736" y="4365104"/>
            <a:ext cx="1080120" cy="664519"/>
          </a:xfrm>
          <a:prstGeom prst="rect">
            <a:avLst/>
          </a:prstGeom>
          <a:noFill/>
        </p:spPr>
      </p:pic>
      <p:pic>
        <p:nvPicPr>
          <p:cNvPr id="41" name="Grafik 40" descr="FKS_Logo_final_schwarz.jpg"/>
          <p:cNvPicPr>
            <a:picLocks noChangeAspect="1"/>
          </p:cNvPicPr>
          <p:nvPr/>
        </p:nvPicPr>
        <p:blipFill>
          <a:blip r:embed="rId4" cstate="print"/>
          <a:stretch>
            <a:fillRect/>
          </a:stretch>
        </p:blipFill>
        <p:spPr>
          <a:xfrm>
            <a:off x="3707904" y="3645024"/>
            <a:ext cx="1064905" cy="836711"/>
          </a:xfrm>
          <a:prstGeom prst="rect">
            <a:avLst/>
          </a:prstGeom>
        </p:spPr>
      </p:pic>
      <p:pic>
        <p:nvPicPr>
          <p:cNvPr id="42" name="Grafik 41" descr="Logo - Gemeinde Ehningen - gif.gif"/>
          <p:cNvPicPr>
            <a:picLocks noChangeAspect="1"/>
          </p:cNvPicPr>
          <p:nvPr/>
        </p:nvPicPr>
        <p:blipFill>
          <a:blip r:embed="rId5" cstate="print"/>
          <a:stretch>
            <a:fillRect/>
          </a:stretch>
        </p:blipFill>
        <p:spPr>
          <a:xfrm>
            <a:off x="2339752" y="3601194"/>
            <a:ext cx="1190625" cy="676275"/>
          </a:xfrm>
          <a:prstGeom prst="rect">
            <a:avLst/>
          </a:prstGeom>
        </p:spPr>
      </p:pic>
      <p:pic>
        <p:nvPicPr>
          <p:cNvPr id="43" name="Grafik 42" descr="Logo - Schulsozialarbeit - klein.jpg"/>
          <p:cNvPicPr>
            <a:picLocks noChangeAspect="1"/>
          </p:cNvPicPr>
          <p:nvPr/>
        </p:nvPicPr>
        <p:blipFill>
          <a:blip r:embed="rId6" cstate="print"/>
          <a:stretch>
            <a:fillRect/>
          </a:stretch>
        </p:blipFill>
        <p:spPr>
          <a:xfrm>
            <a:off x="2628140" y="5157192"/>
            <a:ext cx="1367796" cy="410570"/>
          </a:xfrm>
          <a:prstGeom prst="rect">
            <a:avLst/>
          </a:prstGeom>
        </p:spPr>
      </p:pic>
      <p:cxnSp>
        <p:nvCxnSpPr>
          <p:cNvPr id="45" name="Gerade Verbindung 44"/>
          <p:cNvCxnSpPr/>
          <p:nvPr/>
        </p:nvCxnSpPr>
        <p:spPr>
          <a:xfrm>
            <a:off x="5436096" y="3429000"/>
            <a:ext cx="8384" cy="1880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p:nvCxnSpPr>
        <p:spPr>
          <a:xfrm>
            <a:off x="5940152" y="321297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p:nvCxnSpPr>
        <p:spPr>
          <a:xfrm>
            <a:off x="6300192" y="3068960"/>
            <a:ext cx="8384" cy="1952600"/>
          </a:xfrm>
          <a:prstGeom prst="line">
            <a:avLst/>
          </a:prstGeom>
        </p:spPr>
        <p:style>
          <a:lnRef idx="1">
            <a:schemeClr val="accent1"/>
          </a:lnRef>
          <a:fillRef idx="0">
            <a:schemeClr val="accent1"/>
          </a:fillRef>
          <a:effectRef idx="0">
            <a:schemeClr val="accent1"/>
          </a:effectRef>
          <a:fontRef idx="minor">
            <a:schemeClr val="tx1"/>
          </a:fontRef>
        </p:style>
      </p:cxnSp>
      <p:sp>
        <p:nvSpPr>
          <p:cNvPr id="50" name="Ellipse 49"/>
          <p:cNvSpPr/>
          <p:nvPr/>
        </p:nvSpPr>
        <p:spPr>
          <a:xfrm>
            <a:off x="1259632" y="1196752"/>
            <a:ext cx="6120680" cy="5661248"/>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Textfeld 50"/>
          <p:cNvSpPr txBox="1"/>
          <p:nvPr/>
        </p:nvSpPr>
        <p:spPr>
          <a:xfrm>
            <a:off x="3203848" y="5733256"/>
            <a:ext cx="2448272" cy="646331"/>
          </a:xfrm>
          <a:prstGeom prst="rect">
            <a:avLst/>
          </a:prstGeom>
          <a:noFill/>
        </p:spPr>
        <p:txBody>
          <a:bodyPr wrap="square" rtlCol="0">
            <a:spAutoFit/>
          </a:bodyPr>
          <a:lstStyle/>
          <a:p>
            <a:pPr algn="ctr"/>
            <a:r>
              <a:rPr lang="de-DE" dirty="0" smtClean="0"/>
              <a:t>Ressourcen, Anliegen &amp; Interessen</a:t>
            </a:r>
            <a:endParaRPr lang="de-DE" dirty="0"/>
          </a:p>
        </p:txBody>
      </p:sp>
      <p:sp>
        <p:nvSpPr>
          <p:cNvPr id="54" name="Richtungspfeil 53"/>
          <p:cNvSpPr/>
          <p:nvPr/>
        </p:nvSpPr>
        <p:spPr>
          <a:xfrm rot="10800000">
            <a:off x="6444208" y="2204864"/>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ichtungspfeil 54"/>
          <p:cNvSpPr/>
          <p:nvPr/>
        </p:nvSpPr>
        <p:spPr>
          <a:xfrm>
            <a:off x="1259632" y="2132856"/>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Richtungspfeil 55"/>
          <p:cNvSpPr/>
          <p:nvPr/>
        </p:nvSpPr>
        <p:spPr>
          <a:xfrm rot="10800000">
            <a:off x="6732240" y="3789040"/>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Richtungspfeil 56"/>
          <p:cNvSpPr/>
          <p:nvPr/>
        </p:nvSpPr>
        <p:spPr>
          <a:xfrm rot="10800000">
            <a:off x="5652120" y="5805264"/>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Richtungspfeil 57"/>
          <p:cNvSpPr/>
          <p:nvPr/>
        </p:nvSpPr>
        <p:spPr>
          <a:xfrm>
            <a:off x="1259632" y="5877272"/>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ichtungspfeil 58"/>
          <p:cNvSpPr/>
          <p:nvPr/>
        </p:nvSpPr>
        <p:spPr>
          <a:xfrm>
            <a:off x="395536" y="3789040"/>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Richtungspfeil 59"/>
          <p:cNvSpPr/>
          <p:nvPr/>
        </p:nvSpPr>
        <p:spPr>
          <a:xfrm rot="3439499">
            <a:off x="3729910" y="1082886"/>
            <a:ext cx="1584176" cy="576064"/>
          </a:xfrm>
          <a:prstGeom prst="homePlat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Textfeld 60"/>
          <p:cNvSpPr txBox="1"/>
          <p:nvPr/>
        </p:nvSpPr>
        <p:spPr>
          <a:xfrm rot="3555738">
            <a:off x="3923928" y="1124744"/>
            <a:ext cx="1152128" cy="523220"/>
          </a:xfrm>
          <a:prstGeom prst="rect">
            <a:avLst/>
          </a:prstGeom>
          <a:noFill/>
        </p:spPr>
        <p:txBody>
          <a:bodyPr wrap="square" rtlCol="0">
            <a:spAutoFit/>
          </a:bodyPr>
          <a:lstStyle/>
          <a:p>
            <a:r>
              <a:rPr lang="de-DE" sz="1400" dirty="0" smtClean="0"/>
              <a:t>Kinder und Jugendliche</a:t>
            </a:r>
            <a:endParaRPr lang="de-DE" sz="1400" dirty="0"/>
          </a:p>
        </p:txBody>
      </p:sp>
      <p:sp>
        <p:nvSpPr>
          <p:cNvPr id="63" name="Textfeld 62"/>
          <p:cNvSpPr txBox="1"/>
          <p:nvPr/>
        </p:nvSpPr>
        <p:spPr>
          <a:xfrm>
            <a:off x="6660232" y="2276872"/>
            <a:ext cx="1080120" cy="369332"/>
          </a:xfrm>
          <a:prstGeom prst="rect">
            <a:avLst/>
          </a:prstGeom>
          <a:noFill/>
        </p:spPr>
        <p:txBody>
          <a:bodyPr wrap="square" rtlCol="0">
            <a:spAutoFit/>
          </a:bodyPr>
          <a:lstStyle/>
          <a:p>
            <a:r>
              <a:rPr lang="de-DE" dirty="0" smtClean="0"/>
              <a:t>Eltern</a:t>
            </a:r>
            <a:endParaRPr lang="de-DE" dirty="0"/>
          </a:p>
        </p:txBody>
      </p:sp>
      <p:sp>
        <p:nvSpPr>
          <p:cNvPr id="64" name="Textfeld 63"/>
          <p:cNvSpPr txBox="1"/>
          <p:nvPr/>
        </p:nvSpPr>
        <p:spPr>
          <a:xfrm>
            <a:off x="7020272" y="3789040"/>
            <a:ext cx="1080120" cy="584775"/>
          </a:xfrm>
          <a:prstGeom prst="rect">
            <a:avLst/>
          </a:prstGeom>
          <a:noFill/>
        </p:spPr>
        <p:txBody>
          <a:bodyPr wrap="square" rtlCol="0">
            <a:spAutoFit/>
          </a:bodyPr>
          <a:lstStyle/>
          <a:p>
            <a:r>
              <a:rPr lang="de-DE" sz="1600" dirty="0" smtClean="0"/>
              <a:t>Lehrerkollegium</a:t>
            </a:r>
            <a:endParaRPr lang="de-DE" sz="1600" dirty="0"/>
          </a:p>
        </p:txBody>
      </p:sp>
      <p:sp>
        <p:nvSpPr>
          <p:cNvPr id="65" name="Textfeld 64"/>
          <p:cNvSpPr txBox="1"/>
          <p:nvPr/>
        </p:nvSpPr>
        <p:spPr>
          <a:xfrm>
            <a:off x="5796136" y="5877272"/>
            <a:ext cx="1584176" cy="369332"/>
          </a:xfrm>
          <a:prstGeom prst="rect">
            <a:avLst/>
          </a:prstGeom>
          <a:noFill/>
        </p:spPr>
        <p:txBody>
          <a:bodyPr wrap="square" rtlCol="0">
            <a:spAutoFit/>
          </a:bodyPr>
          <a:lstStyle/>
          <a:p>
            <a:r>
              <a:rPr lang="de-DE" dirty="0" smtClean="0"/>
              <a:t>Außenklasse</a:t>
            </a:r>
            <a:endParaRPr lang="de-DE" dirty="0"/>
          </a:p>
        </p:txBody>
      </p:sp>
      <p:sp>
        <p:nvSpPr>
          <p:cNvPr id="66" name="Textfeld 65"/>
          <p:cNvSpPr txBox="1"/>
          <p:nvPr/>
        </p:nvSpPr>
        <p:spPr>
          <a:xfrm>
            <a:off x="1187624" y="5949280"/>
            <a:ext cx="1656184" cy="369332"/>
          </a:xfrm>
          <a:prstGeom prst="rect">
            <a:avLst/>
          </a:prstGeom>
          <a:noFill/>
        </p:spPr>
        <p:txBody>
          <a:bodyPr wrap="square" rtlCol="0">
            <a:spAutoFit/>
          </a:bodyPr>
          <a:lstStyle/>
          <a:p>
            <a:r>
              <a:rPr lang="de-DE" dirty="0" smtClean="0"/>
              <a:t>Gemeinwesen</a:t>
            </a:r>
            <a:endParaRPr lang="de-DE" dirty="0"/>
          </a:p>
        </p:txBody>
      </p:sp>
      <p:sp>
        <p:nvSpPr>
          <p:cNvPr id="67" name="Textfeld 66"/>
          <p:cNvSpPr txBox="1"/>
          <p:nvPr/>
        </p:nvSpPr>
        <p:spPr>
          <a:xfrm>
            <a:off x="395536" y="3789040"/>
            <a:ext cx="1584176" cy="523220"/>
          </a:xfrm>
          <a:prstGeom prst="rect">
            <a:avLst/>
          </a:prstGeom>
          <a:noFill/>
        </p:spPr>
        <p:txBody>
          <a:bodyPr wrap="square" rtlCol="0">
            <a:spAutoFit/>
          </a:bodyPr>
          <a:lstStyle/>
          <a:p>
            <a:r>
              <a:rPr lang="de-DE" sz="1400" dirty="0" smtClean="0"/>
              <a:t>Komm. Kinder- &amp; Jugendarbeit</a:t>
            </a:r>
            <a:endParaRPr lang="de-DE" sz="1400" dirty="0"/>
          </a:p>
        </p:txBody>
      </p:sp>
      <p:sp>
        <p:nvSpPr>
          <p:cNvPr id="70" name="Textfeld 69"/>
          <p:cNvSpPr txBox="1"/>
          <p:nvPr/>
        </p:nvSpPr>
        <p:spPr>
          <a:xfrm rot="5400000">
            <a:off x="4396626" y="4396462"/>
            <a:ext cx="1584176" cy="369332"/>
          </a:xfrm>
          <a:prstGeom prst="rect">
            <a:avLst/>
          </a:prstGeom>
          <a:noFill/>
        </p:spPr>
        <p:txBody>
          <a:bodyPr wrap="square" rtlCol="0">
            <a:spAutoFit/>
          </a:bodyPr>
          <a:lstStyle/>
          <a:p>
            <a:r>
              <a:rPr lang="de-DE" dirty="0" smtClean="0"/>
              <a:t>Vernetzung</a:t>
            </a:r>
            <a:endParaRPr lang="de-DE" dirty="0"/>
          </a:p>
        </p:txBody>
      </p:sp>
      <p:sp>
        <p:nvSpPr>
          <p:cNvPr id="72" name="Textfeld 71"/>
          <p:cNvSpPr txBox="1"/>
          <p:nvPr/>
        </p:nvSpPr>
        <p:spPr>
          <a:xfrm rot="5400000">
            <a:off x="4900682" y="4180438"/>
            <a:ext cx="1584176" cy="369332"/>
          </a:xfrm>
          <a:prstGeom prst="rect">
            <a:avLst/>
          </a:prstGeom>
          <a:noFill/>
        </p:spPr>
        <p:txBody>
          <a:bodyPr wrap="square" rtlCol="0">
            <a:spAutoFit/>
          </a:bodyPr>
          <a:lstStyle/>
          <a:p>
            <a:r>
              <a:rPr lang="de-DE" dirty="0" smtClean="0"/>
              <a:t>Kooperation</a:t>
            </a:r>
            <a:endParaRPr lang="de-DE" dirty="0"/>
          </a:p>
        </p:txBody>
      </p:sp>
      <p:sp>
        <p:nvSpPr>
          <p:cNvPr id="73" name="Textfeld 72"/>
          <p:cNvSpPr txBox="1"/>
          <p:nvPr/>
        </p:nvSpPr>
        <p:spPr>
          <a:xfrm rot="5400000">
            <a:off x="5332730" y="3964414"/>
            <a:ext cx="1584176" cy="369332"/>
          </a:xfrm>
          <a:prstGeom prst="rect">
            <a:avLst/>
          </a:prstGeom>
          <a:noFill/>
        </p:spPr>
        <p:txBody>
          <a:bodyPr wrap="square" rtlCol="0">
            <a:spAutoFit/>
          </a:bodyPr>
          <a:lstStyle/>
          <a:p>
            <a:r>
              <a:rPr lang="de-DE" dirty="0" smtClean="0"/>
              <a:t>Transparenz</a:t>
            </a:r>
            <a:endParaRPr lang="de-DE" dirty="0"/>
          </a:p>
        </p:txBody>
      </p:sp>
      <p:sp>
        <p:nvSpPr>
          <p:cNvPr id="74" name="Textfeld 73"/>
          <p:cNvSpPr txBox="1"/>
          <p:nvPr/>
        </p:nvSpPr>
        <p:spPr>
          <a:xfrm rot="5400000">
            <a:off x="5692770" y="3820398"/>
            <a:ext cx="1584176" cy="369332"/>
          </a:xfrm>
          <a:prstGeom prst="rect">
            <a:avLst/>
          </a:prstGeom>
          <a:noFill/>
        </p:spPr>
        <p:txBody>
          <a:bodyPr wrap="square" rtlCol="0">
            <a:spAutoFit/>
          </a:bodyPr>
          <a:lstStyle/>
          <a:p>
            <a:r>
              <a:rPr lang="de-DE" dirty="0" smtClean="0"/>
              <a:t>Optimierung</a:t>
            </a:r>
            <a:endParaRPr lang="de-DE" dirty="0"/>
          </a:p>
        </p:txBody>
      </p:sp>
      <p:sp>
        <p:nvSpPr>
          <p:cNvPr id="77" name="Textfeld 76"/>
          <p:cNvSpPr txBox="1"/>
          <p:nvPr/>
        </p:nvSpPr>
        <p:spPr>
          <a:xfrm>
            <a:off x="1259632" y="2204864"/>
            <a:ext cx="1656184" cy="369332"/>
          </a:xfrm>
          <a:prstGeom prst="rect">
            <a:avLst/>
          </a:prstGeom>
          <a:noFill/>
        </p:spPr>
        <p:txBody>
          <a:bodyPr wrap="square" rtlCol="0">
            <a:spAutoFit/>
          </a:bodyPr>
          <a:lstStyle/>
          <a:p>
            <a:r>
              <a:rPr lang="de-DE" dirty="0" smtClean="0"/>
              <a:t>Schulleitung</a:t>
            </a:r>
            <a:endParaRPr lang="de-DE" dirty="0"/>
          </a:p>
        </p:txBody>
      </p:sp>
      <p:cxnSp>
        <p:nvCxnSpPr>
          <p:cNvPr id="48" name="Gerade Verbindung 47"/>
          <p:cNvCxnSpPr>
            <a:stCxn id="8" idx="5"/>
          </p:cNvCxnSpPr>
          <p:nvPr/>
        </p:nvCxnSpPr>
        <p:spPr>
          <a:xfrm flipV="1">
            <a:off x="4211960" y="2389530"/>
            <a:ext cx="1836204" cy="67943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rot="20310393">
            <a:off x="4112178" y="2308230"/>
            <a:ext cx="1513556" cy="369332"/>
          </a:xfrm>
          <a:prstGeom prst="rect">
            <a:avLst/>
          </a:prstGeom>
        </p:spPr>
        <p:txBody>
          <a:bodyPr wrap="none">
            <a:spAutoFit/>
          </a:bodyPr>
          <a:lstStyle/>
          <a:p>
            <a:r>
              <a:rPr lang="de-DE" dirty="0" smtClean="0"/>
              <a:t>Organisation</a:t>
            </a:r>
            <a:endParaRPr lang="de-DE" dirty="0"/>
          </a:p>
        </p:txBody>
      </p:sp>
      <p:sp>
        <p:nvSpPr>
          <p:cNvPr id="12" name="Rechteck 11"/>
          <p:cNvSpPr/>
          <p:nvPr/>
        </p:nvSpPr>
        <p:spPr>
          <a:xfrm rot="20242953">
            <a:off x="4909350" y="2812285"/>
            <a:ext cx="1053494" cy="369332"/>
          </a:xfrm>
          <a:prstGeom prst="rect">
            <a:avLst/>
          </a:prstGeom>
        </p:spPr>
        <p:txBody>
          <a:bodyPr wrap="none">
            <a:spAutoFit/>
          </a:bodyPr>
          <a:lstStyle/>
          <a:p>
            <a:pPr lvl="0"/>
            <a:r>
              <a:rPr lang="de-DE" dirty="0" smtClean="0">
                <a:solidFill>
                  <a:prstClr val="black"/>
                </a:solidFill>
              </a:rPr>
              <a:t>Struktur</a:t>
            </a:r>
            <a:endParaRPr lang="de-DE" dirty="0">
              <a:solidFill>
                <a:prstClr val="black"/>
              </a:solidFill>
            </a:endParaRPr>
          </a:p>
        </p:txBody>
      </p:sp>
      <p:sp>
        <p:nvSpPr>
          <p:cNvPr id="14" name="Rechteck 13"/>
          <p:cNvSpPr/>
          <p:nvPr/>
        </p:nvSpPr>
        <p:spPr>
          <a:xfrm rot="6894586">
            <a:off x="6399805" y="4922654"/>
            <a:ext cx="990977" cy="369332"/>
          </a:xfrm>
          <a:prstGeom prst="rect">
            <a:avLst/>
          </a:prstGeom>
        </p:spPr>
        <p:txBody>
          <a:bodyPr wrap="none">
            <a:spAutoFit/>
          </a:bodyPr>
          <a:lstStyle/>
          <a:p>
            <a:pPr lvl="0"/>
            <a:r>
              <a:rPr lang="de-DE" dirty="0" smtClean="0">
                <a:solidFill>
                  <a:prstClr val="black"/>
                </a:solidFill>
              </a:rPr>
              <a:t>Umwelt</a:t>
            </a:r>
            <a:endParaRPr lang="de-DE" dirty="0">
              <a:solidFill>
                <a:prstClr val="black"/>
              </a:solidFill>
            </a:endParaRPr>
          </a:p>
        </p:txBody>
      </p:sp>
      <p:sp>
        <p:nvSpPr>
          <p:cNvPr id="16" name="Rechteck 15"/>
          <p:cNvSpPr/>
          <p:nvPr/>
        </p:nvSpPr>
        <p:spPr>
          <a:xfrm rot="14858474">
            <a:off x="1265922" y="4940260"/>
            <a:ext cx="851515" cy="369332"/>
          </a:xfrm>
          <a:prstGeom prst="rect">
            <a:avLst/>
          </a:prstGeom>
        </p:spPr>
        <p:txBody>
          <a:bodyPr wrap="none">
            <a:spAutoFit/>
          </a:bodyPr>
          <a:lstStyle/>
          <a:p>
            <a:r>
              <a:rPr lang="de-DE" dirty="0" smtClean="0"/>
              <a:t>Kultur</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5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500"/>
                                        <p:tgtEl>
                                          <p:spTgt spid="6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3" grpId="0"/>
      <p:bldP spid="64" grpId="0"/>
      <p:bldP spid="65" grpId="0"/>
      <p:bldP spid="66" grpId="0"/>
      <p:bldP spid="67" grpId="0"/>
      <p:bldP spid="7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descr="FKS_Logo_final_schwarz.jpg"/>
          <p:cNvPicPr>
            <a:picLocks noChangeAspect="1"/>
          </p:cNvPicPr>
          <p:nvPr/>
        </p:nvPicPr>
        <p:blipFill>
          <a:blip r:embed="rId2" cstate="print"/>
          <a:stretch>
            <a:fillRect/>
          </a:stretch>
        </p:blipFill>
        <p:spPr>
          <a:xfrm>
            <a:off x="116171" y="5661248"/>
            <a:ext cx="1431493" cy="1124744"/>
          </a:xfrm>
          <a:prstGeom prst="rect">
            <a:avLst/>
          </a:prstGeom>
        </p:spPr>
      </p:pic>
      <p:sp>
        <p:nvSpPr>
          <p:cNvPr id="8" name="Titel 7"/>
          <p:cNvSpPr>
            <a:spLocks noGrp="1"/>
          </p:cNvSpPr>
          <p:nvPr>
            <p:ph type="title"/>
          </p:nvPr>
        </p:nvSpPr>
        <p:spPr/>
        <p:txBody>
          <a:bodyPr>
            <a:normAutofit fontScale="90000"/>
          </a:bodyPr>
          <a:lstStyle/>
          <a:p>
            <a:r>
              <a:rPr lang="de-DE" dirty="0" smtClean="0"/>
              <a:t>Mögliche Bausteine für das Lehrforschungsprojekt </a:t>
            </a:r>
            <a:endParaRPr lang="de-DE" dirty="0"/>
          </a:p>
        </p:txBody>
      </p:sp>
      <p:sp>
        <p:nvSpPr>
          <p:cNvPr id="9" name="Inhaltsplatzhalter 8"/>
          <p:cNvSpPr>
            <a:spLocks noGrp="1"/>
          </p:cNvSpPr>
          <p:nvPr>
            <p:ph idx="1"/>
          </p:nvPr>
        </p:nvSpPr>
        <p:spPr>
          <a:xfrm>
            <a:off x="806896" y="2249424"/>
            <a:ext cx="8229600" cy="4325112"/>
          </a:xfrm>
        </p:spPr>
        <p:txBody>
          <a:bodyPr>
            <a:normAutofit/>
          </a:bodyPr>
          <a:lstStyle/>
          <a:p>
            <a:pPr marL="624078" lvl="0" indent="-514350">
              <a:buFont typeface="+mj-lt"/>
              <a:buAutoNum type="arabicPeriod"/>
            </a:pPr>
            <a:r>
              <a:rPr lang="de-DE" b="1" dirty="0" smtClean="0"/>
              <a:t>Bestandsaufnahme</a:t>
            </a:r>
            <a:endParaRPr lang="de-DE" dirty="0" smtClean="0"/>
          </a:p>
          <a:p>
            <a:pPr marL="624078" lvl="0" indent="-514350">
              <a:buFont typeface="+mj-lt"/>
              <a:buAutoNum type="arabicPeriod"/>
            </a:pPr>
            <a:r>
              <a:rPr lang="de-DE" b="1" dirty="0" smtClean="0"/>
              <a:t>Perspektive </a:t>
            </a:r>
            <a:r>
              <a:rPr lang="de-DE" b="1" dirty="0" smtClean="0"/>
              <a:t>für</a:t>
            </a:r>
            <a:r>
              <a:rPr lang="de-DE" b="1" dirty="0" smtClean="0"/>
              <a:t> </a:t>
            </a:r>
            <a:r>
              <a:rPr lang="de-DE" b="1" dirty="0" smtClean="0"/>
              <a:t>Eltern und </a:t>
            </a:r>
            <a:r>
              <a:rPr lang="de-DE" b="1" dirty="0" err="1" smtClean="0"/>
              <a:t>SchülerInnen</a:t>
            </a:r>
            <a:endParaRPr lang="de-DE" dirty="0" smtClean="0"/>
          </a:p>
          <a:p>
            <a:pPr marL="624078" lvl="0" indent="-514350">
              <a:buFont typeface="+mj-lt"/>
              <a:buAutoNum type="arabicPeriod"/>
            </a:pPr>
            <a:r>
              <a:rPr lang="de-DE" b="1" dirty="0" smtClean="0"/>
              <a:t>Perspektive </a:t>
            </a:r>
            <a:r>
              <a:rPr lang="de-DE" b="1" dirty="0" smtClean="0"/>
              <a:t>für Administration</a:t>
            </a:r>
            <a:endParaRPr lang="de-DE" b="1" dirty="0" smtClean="0"/>
          </a:p>
          <a:p>
            <a:pPr marL="624078" lvl="0" indent="-514350">
              <a:buFont typeface="+mj-lt"/>
              <a:buAutoNum type="arabicPeriod"/>
            </a:pPr>
            <a:r>
              <a:rPr lang="de-DE" b="1" dirty="0" smtClean="0"/>
              <a:t>Perspektive </a:t>
            </a:r>
            <a:r>
              <a:rPr lang="de-DE" b="1" dirty="0" smtClean="0"/>
              <a:t>für Jugendhilfe</a:t>
            </a:r>
            <a:endParaRPr lang="de-DE" dirty="0" smtClean="0"/>
          </a:p>
          <a:p>
            <a:pPr marL="624078" lvl="0" indent="-514350">
              <a:buFont typeface="+mj-lt"/>
              <a:buAutoNum type="arabicPeriod"/>
            </a:pPr>
            <a:r>
              <a:rPr lang="de-DE" b="1" dirty="0" smtClean="0"/>
              <a:t>Perspektive </a:t>
            </a:r>
            <a:r>
              <a:rPr lang="de-DE" b="1" dirty="0" smtClean="0"/>
              <a:t>für </a:t>
            </a:r>
            <a:r>
              <a:rPr lang="de-DE" b="1" dirty="0" smtClean="0"/>
              <a:t>„Wirtschaft</a:t>
            </a:r>
            <a:r>
              <a:rPr lang="de-DE" b="1" dirty="0" smtClean="0"/>
              <a:t>“</a:t>
            </a:r>
            <a:endParaRPr lang="de-DE" dirty="0" smtClean="0"/>
          </a:p>
          <a:p>
            <a:pPr marL="624078" lvl="0" indent="-514350">
              <a:buFont typeface="+mj-lt"/>
              <a:buAutoNum type="arabicPeriod"/>
            </a:pPr>
            <a:r>
              <a:rPr lang="de-DE" b="1" dirty="0" smtClean="0"/>
              <a:t>Perspektive </a:t>
            </a:r>
            <a:r>
              <a:rPr lang="de-DE" b="1" dirty="0" smtClean="0"/>
              <a:t>für Vereine, Verbände, </a:t>
            </a:r>
            <a:r>
              <a:rPr lang="de-DE" b="1" dirty="0" smtClean="0"/>
              <a:t>Kirchen</a:t>
            </a:r>
            <a:endParaRPr lang="de-DE" dirty="0" smtClean="0"/>
          </a:p>
          <a:p>
            <a:pPr marL="624078" lvl="0" indent="-514350">
              <a:buNone/>
            </a:pPr>
            <a:endParaRPr lang="de-DE" dirty="0" smtClean="0"/>
          </a:p>
          <a:p>
            <a:pPr marL="624078" indent="-514350">
              <a:buNone/>
            </a:pPr>
            <a:endParaRPr lang="de-DE" dirty="0"/>
          </a:p>
        </p:txBody>
      </p:sp>
      <p:sp>
        <p:nvSpPr>
          <p:cNvPr id="4" name="Datumsplatzhalter 3"/>
          <p:cNvSpPr>
            <a:spLocks noGrp="1"/>
          </p:cNvSpPr>
          <p:nvPr>
            <p:ph type="dt" sz="half" idx="10"/>
          </p:nvPr>
        </p:nvSpPr>
        <p:spPr/>
        <p:txBody>
          <a:bodyPr/>
          <a:lstStyle/>
          <a:p>
            <a:fld id="{1216D8E8-4021-49C6-B23C-8E6FE2ECAE9E}"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14</a:t>
            </a:fld>
            <a:endParaRPr lang="de-DE"/>
          </a:p>
        </p:txBody>
      </p:sp>
      <p:pic>
        <p:nvPicPr>
          <p:cNvPr id="7" name="Grafik 6" descr="Logo - Gemeinde Ehningen - gif.gif"/>
          <p:cNvPicPr>
            <a:picLocks noChangeAspect="1"/>
          </p:cNvPicPr>
          <p:nvPr/>
        </p:nvPicPr>
        <p:blipFill>
          <a:blip r:embed="rId3" cstate="print"/>
          <a:stretch>
            <a:fillRect/>
          </a:stretch>
        </p:blipFill>
        <p:spPr>
          <a:xfrm>
            <a:off x="7308304" y="5805264"/>
            <a:ext cx="1485798" cy="8439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701824"/>
          </a:xfrm>
        </p:spPr>
        <p:txBody>
          <a:bodyPr>
            <a:normAutofit/>
          </a:bodyPr>
          <a:lstStyle/>
          <a:p>
            <a:pPr lvl="0"/>
            <a:r>
              <a:rPr lang="de-DE" sz="3600" dirty="0" smtClean="0"/>
              <a:t>Zeitlicher Ablauf Gesamtprojekt</a:t>
            </a:r>
            <a:endParaRPr lang="de-DE" sz="3600" dirty="0"/>
          </a:p>
        </p:txBody>
      </p:sp>
      <p:sp>
        <p:nvSpPr>
          <p:cNvPr id="3" name="Inhaltsplatzhalter 2"/>
          <p:cNvSpPr>
            <a:spLocks noGrp="1"/>
          </p:cNvSpPr>
          <p:nvPr>
            <p:ph idx="1"/>
          </p:nvPr>
        </p:nvSpPr>
        <p:spPr>
          <a:xfrm>
            <a:off x="950912" y="2011656"/>
            <a:ext cx="8229600" cy="4729712"/>
          </a:xfrm>
        </p:spPr>
        <p:txBody>
          <a:bodyPr>
            <a:normAutofit/>
          </a:bodyPr>
          <a:lstStyle/>
          <a:p>
            <a:r>
              <a:rPr lang="de-DE" sz="3200" dirty="0" smtClean="0"/>
              <a:t>Projektdefinition (Juli 2013)</a:t>
            </a:r>
          </a:p>
          <a:p>
            <a:r>
              <a:rPr lang="de-DE" sz="3200" dirty="0" smtClean="0"/>
              <a:t>Projektplanung (Sep. bis Dez. 2013)</a:t>
            </a:r>
          </a:p>
          <a:p>
            <a:r>
              <a:rPr lang="de-DE" sz="3200" dirty="0" smtClean="0">
                <a:solidFill>
                  <a:srgbClr val="00B050"/>
                </a:solidFill>
              </a:rPr>
              <a:t>Projektdurchführung (Jan. 2014– Dez. 2015)</a:t>
            </a:r>
          </a:p>
          <a:p>
            <a:pPr marL="109728" indent="0">
              <a:buNone/>
            </a:pPr>
            <a:r>
              <a:rPr lang="de-DE" sz="3200" dirty="0">
                <a:solidFill>
                  <a:srgbClr val="00B050"/>
                </a:solidFill>
              </a:rPr>
              <a:t>	</a:t>
            </a:r>
            <a:r>
              <a:rPr lang="de-DE" dirty="0" smtClean="0">
                <a:solidFill>
                  <a:srgbClr val="00B050"/>
                </a:solidFill>
              </a:rPr>
              <a:t>Kooperation mit Uni Tübingen April – 	November 2014</a:t>
            </a:r>
          </a:p>
          <a:p>
            <a:r>
              <a:rPr lang="de-DE" sz="3200" dirty="0" smtClean="0"/>
              <a:t>Projektabschluss (Dez. 2015)</a:t>
            </a:r>
            <a:endParaRPr lang="de-DE" sz="3200" dirty="0"/>
          </a:p>
        </p:txBody>
      </p:sp>
      <p:sp>
        <p:nvSpPr>
          <p:cNvPr id="4" name="Datumsplatzhalter 3"/>
          <p:cNvSpPr>
            <a:spLocks noGrp="1"/>
          </p:cNvSpPr>
          <p:nvPr>
            <p:ph type="dt" sz="half" idx="10"/>
          </p:nvPr>
        </p:nvSpPr>
        <p:spPr/>
        <p:txBody>
          <a:bodyPr/>
          <a:lstStyle/>
          <a:p>
            <a:fld id="{7A1FF7F0-259D-4801-B6EA-2723C94F7DEE}"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15</a:t>
            </a:fld>
            <a:endParaRPr lang="de-DE"/>
          </a:p>
        </p:txBody>
      </p:sp>
      <p:pic>
        <p:nvPicPr>
          <p:cNvPr id="7" name="Grafik 6" descr="Logo - Gemeinde Ehningen - gif.gif"/>
          <p:cNvPicPr>
            <a:picLocks noChangeAspect="1"/>
          </p:cNvPicPr>
          <p:nvPr/>
        </p:nvPicPr>
        <p:blipFill>
          <a:blip r:embed="rId2" cstate="print"/>
          <a:stretch>
            <a:fillRect/>
          </a:stretch>
        </p:blipFill>
        <p:spPr>
          <a:xfrm>
            <a:off x="7164288" y="5733256"/>
            <a:ext cx="1485798" cy="843933"/>
          </a:xfrm>
          <a:prstGeom prst="rect">
            <a:avLst/>
          </a:prstGeom>
        </p:spPr>
      </p:pic>
      <p:pic>
        <p:nvPicPr>
          <p:cNvPr id="8" name="Grafik 7" descr="FKS_Logo_final_schwarz.jpg"/>
          <p:cNvPicPr>
            <a:picLocks noChangeAspect="1"/>
          </p:cNvPicPr>
          <p:nvPr/>
        </p:nvPicPr>
        <p:blipFill>
          <a:blip r:embed="rId3" cstate="print"/>
          <a:stretch>
            <a:fillRect/>
          </a:stretch>
        </p:blipFill>
        <p:spPr>
          <a:xfrm>
            <a:off x="288032" y="5517232"/>
            <a:ext cx="1547664" cy="121602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descr="FKS_Logo_final_schwarz.jpg"/>
          <p:cNvPicPr>
            <a:picLocks noChangeAspect="1"/>
          </p:cNvPicPr>
          <p:nvPr/>
        </p:nvPicPr>
        <p:blipFill>
          <a:blip r:embed="rId2" cstate="print"/>
          <a:stretch>
            <a:fillRect/>
          </a:stretch>
        </p:blipFill>
        <p:spPr>
          <a:xfrm>
            <a:off x="611560" y="5085184"/>
            <a:ext cx="1691680" cy="1329177"/>
          </a:xfrm>
          <a:prstGeom prst="rect">
            <a:avLst/>
          </a:prstGeom>
        </p:spPr>
      </p:pic>
      <p:sp>
        <p:nvSpPr>
          <p:cNvPr id="2" name="Titel 1"/>
          <p:cNvSpPr>
            <a:spLocks noGrp="1"/>
          </p:cNvSpPr>
          <p:nvPr>
            <p:ph type="title"/>
          </p:nvPr>
        </p:nvSpPr>
        <p:spPr>
          <a:xfrm>
            <a:off x="457200" y="1143000"/>
            <a:ext cx="8229600" cy="701824"/>
          </a:xfrm>
        </p:spPr>
        <p:txBody>
          <a:bodyPr>
            <a:normAutofit/>
          </a:bodyPr>
          <a:lstStyle/>
          <a:p>
            <a:r>
              <a:rPr lang="de-DE" sz="3600" dirty="0" smtClean="0"/>
              <a:t>Kooperation Uni Tübingen – </a:t>
            </a:r>
            <a:r>
              <a:rPr lang="de-DE" sz="3600" dirty="0" err="1" smtClean="0"/>
              <a:t>mpSch</a:t>
            </a:r>
            <a:r>
              <a:rPr lang="de-DE" sz="3600" dirty="0" smtClean="0"/>
              <a:t> </a:t>
            </a:r>
            <a:endParaRPr lang="de-DE" sz="3600" dirty="0"/>
          </a:p>
        </p:txBody>
      </p:sp>
      <p:sp>
        <p:nvSpPr>
          <p:cNvPr id="4" name="Datumsplatzhalter 3"/>
          <p:cNvSpPr>
            <a:spLocks noGrp="1"/>
          </p:cNvSpPr>
          <p:nvPr>
            <p:ph type="dt" sz="half" idx="10"/>
          </p:nvPr>
        </p:nvSpPr>
        <p:spPr/>
        <p:txBody>
          <a:bodyPr/>
          <a:lstStyle/>
          <a:p>
            <a:fld id="{3141BE90-25B9-423C-B94C-F5288166BEBB}"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16</a:t>
            </a:fld>
            <a:endParaRPr lang="de-DE"/>
          </a:p>
        </p:txBody>
      </p:sp>
      <p:pic>
        <p:nvPicPr>
          <p:cNvPr id="7" name="Grafik 6" descr="Logo - Gemeinde Ehningen - gif.gif"/>
          <p:cNvPicPr>
            <a:picLocks noChangeAspect="1"/>
          </p:cNvPicPr>
          <p:nvPr/>
        </p:nvPicPr>
        <p:blipFill>
          <a:blip r:embed="rId3" cstate="print"/>
          <a:stretch>
            <a:fillRect/>
          </a:stretch>
        </p:blipFill>
        <p:spPr>
          <a:xfrm>
            <a:off x="6660232" y="5445224"/>
            <a:ext cx="1296144" cy="736210"/>
          </a:xfrm>
          <a:prstGeom prst="rect">
            <a:avLst/>
          </a:prstGeom>
        </p:spPr>
      </p:pic>
      <p:graphicFrame>
        <p:nvGraphicFramePr>
          <p:cNvPr id="9" name="Diagramm 8"/>
          <p:cNvGraphicFramePr/>
          <p:nvPr>
            <p:extLst>
              <p:ext uri="{D42A27DB-BD31-4B8C-83A1-F6EECF244321}">
                <p14:modId xmlns:p14="http://schemas.microsoft.com/office/powerpoint/2010/main" xmlns="" val="2569948238"/>
              </p:ext>
            </p:extLst>
          </p:nvPr>
        </p:nvGraphicFramePr>
        <p:xfrm>
          <a:off x="539552" y="2420888"/>
          <a:ext cx="8820472" cy="3240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descr="FKS_Logo_final_schwarz.jpg"/>
          <p:cNvPicPr>
            <a:picLocks noChangeAspect="1"/>
          </p:cNvPicPr>
          <p:nvPr/>
        </p:nvPicPr>
        <p:blipFill>
          <a:blip r:embed="rId2" cstate="print"/>
          <a:stretch>
            <a:fillRect/>
          </a:stretch>
        </p:blipFill>
        <p:spPr>
          <a:xfrm>
            <a:off x="107504" y="5805264"/>
            <a:ext cx="1187624" cy="933133"/>
          </a:xfrm>
          <a:prstGeom prst="rect">
            <a:avLst/>
          </a:prstGeom>
        </p:spPr>
      </p:pic>
      <p:sp>
        <p:nvSpPr>
          <p:cNvPr id="2" name="Titel 1"/>
          <p:cNvSpPr>
            <a:spLocks noGrp="1"/>
          </p:cNvSpPr>
          <p:nvPr>
            <p:ph type="title"/>
          </p:nvPr>
        </p:nvSpPr>
        <p:spPr>
          <a:xfrm>
            <a:off x="457200" y="1143000"/>
            <a:ext cx="8229600" cy="701824"/>
          </a:xfrm>
        </p:spPr>
        <p:txBody>
          <a:bodyPr>
            <a:normAutofit/>
          </a:bodyPr>
          <a:lstStyle/>
          <a:p>
            <a:r>
              <a:rPr lang="de-DE" sz="3600" dirty="0" smtClean="0"/>
              <a:t>Ihre Ansprechpartner vor Ort</a:t>
            </a:r>
            <a:endParaRPr lang="de-DE" sz="3600" dirty="0"/>
          </a:p>
        </p:txBody>
      </p:sp>
      <p:sp>
        <p:nvSpPr>
          <p:cNvPr id="3" name="Inhaltsplatzhalter 2"/>
          <p:cNvSpPr>
            <a:spLocks noGrp="1"/>
          </p:cNvSpPr>
          <p:nvPr>
            <p:ph idx="1"/>
          </p:nvPr>
        </p:nvSpPr>
        <p:spPr>
          <a:xfrm>
            <a:off x="734888" y="2083664"/>
            <a:ext cx="8229600" cy="4729712"/>
          </a:xfrm>
        </p:spPr>
        <p:txBody>
          <a:bodyPr>
            <a:normAutofit fontScale="92500" lnSpcReduction="10000"/>
          </a:bodyPr>
          <a:lstStyle/>
          <a:p>
            <a:pPr>
              <a:buNone/>
            </a:pPr>
            <a:r>
              <a:rPr lang="de-DE" sz="2600" b="1" dirty="0" smtClean="0"/>
              <a:t>Sylvia Girnt</a:t>
            </a:r>
            <a:r>
              <a:rPr lang="de-DE" sz="2600" dirty="0" smtClean="0"/>
              <a:t>, Projektleitung </a:t>
            </a:r>
          </a:p>
          <a:p>
            <a:pPr>
              <a:buNone/>
            </a:pPr>
            <a:r>
              <a:rPr lang="de-DE" sz="2600" dirty="0" smtClean="0"/>
              <a:t>	(sgirnt@fks-ehningen.de oder </a:t>
            </a:r>
          </a:p>
          <a:p>
            <a:pPr>
              <a:buNone/>
            </a:pPr>
            <a:r>
              <a:rPr lang="de-DE" sz="2600" dirty="0" smtClean="0"/>
              <a:t>	Tel.07034/25533-30)</a:t>
            </a:r>
          </a:p>
          <a:p>
            <a:pPr>
              <a:buNone/>
            </a:pPr>
            <a:r>
              <a:rPr lang="de-DE" sz="2600" b="1" dirty="0" smtClean="0"/>
              <a:t>Franziska Locher, </a:t>
            </a:r>
            <a:r>
              <a:rPr lang="de-DE" sz="2600" dirty="0" smtClean="0"/>
              <a:t>Schulsozialarbeit (f.locher@schulsozialarbeit-ehningen.de </a:t>
            </a:r>
            <a:r>
              <a:rPr lang="de-DE" sz="2600" dirty="0"/>
              <a:t>oder </a:t>
            </a:r>
            <a:endParaRPr lang="de-DE" sz="2600" dirty="0" smtClean="0"/>
          </a:p>
          <a:p>
            <a:pPr>
              <a:buNone/>
            </a:pPr>
            <a:r>
              <a:rPr lang="de-DE" sz="2600" dirty="0"/>
              <a:t>	</a:t>
            </a:r>
            <a:r>
              <a:rPr lang="de-DE" sz="2600" dirty="0" smtClean="0"/>
              <a:t>Tel</a:t>
            </a:r>
            <a:r>
              <a:rPr lang="de-DE" sz="2600" dirty="0"/>
              <a:t>: 07034/ 254283)</a:t>
            </a:r>
          </a:p>
          <a:p>
            <a:pPr>
              <a:buNone/>
            </a:pPr>
            <a:r>
              <a:rPr lang="de-DE" sz="2600" b="1" dirty="0" smtClean="0"/>
              <a:t>Hubert </a:t>
            </a:r>
            <a:r>
              <a:rPr lang="de-DE" sz="2600" b="1" dirty="0"/>
              <a:t>Würth</a:t>
            </a:r>
            <a:r>
              <a:rPr lang="de-DE" sz="2600" dirty="0"/>
              <a:t>, Gemeinde Ehningen</a:t>
            </a:r>
            <a:r>
              <a:rPr lang="de-DE" sz="2600" b="1" dirty="0"/>
              <a:t> </a:t>
            </a:r>
            <a:r>
              <a:rPr lang="de-DE" sz="2600" dirty="0"/>
              <a:t>(h.würth@ehningen.de oder Tel: 07034/121129)</a:t>
            </a:r>
          </a:p>
          <a:p>
            <a:pPr>
              <a:buNone/>
            </a:pPr>
            <a:r>
              <a:rPr lang="de-DE" sz="2600" b="1" dirty="0" smtClean="0"/>
              <a:t>Herr </a:t>
            </a:r>
            <a:r>
              <a:rPr lang="de-DE" sz="2600" b="1" dirty="0"/>
              <a:t>Nau</a:t>
            </a:r>
            <a:r>
              <a:rPr lang="de-DE" sz="2600" dirty="0"/>
              <a:t> und </a:t>
            </a:r>
            <a:r>
              <a:rPr lang="de-DE" sz="2600" b="1" dirty="0"/>
              <a:t>Sylvia Girnt,</a:t>
            </a:r>
            <a:r>
              <a:rPr lang="de-DE" sz="2600" dirty="0"/>
              <a:t> Friedrich-Kammerer-GMS (</a:t>
            </a:r>
            <a:r>
              <a:rPr lang="de-DE" sz="2600" dirty="0" smtClean="0"/>
              <a:t>nau@fks-ehningen.de oder </a:t>
            </a:r>
          </a:p>
          <a:p>
            <a:pPr>
              <a:buNone/>
            </a:pPr>
            <a:r>
              <a:rPr lang="de-DE" sz="2600" dirty="0"/>
              <a:t>	</a:t>
            </a:r>
            <a:r>
              <a:rPr lang="de-DE" sz="2600" dirty="0" smtClean="0"/>
              <a:t>Tel</a:t>
            </a:r>
            <a:r>
              <a:rPr lang="de-DE" sz="2600" dirty="0"/>
              <a:t>: 07034/25533-30)</a:t>
            </a:r>
          </a:p>
          <a:p>
            <a:pPr>
              <a:buNone/>
            </a:pPr>
            <a:r>
              <a:rPr lang="de-DE" sz="2600" dirty="0" smtClean="0"/>
              <a:t>	</a:t>
            </a:r>
            <a:endParaRPr lang="de-DE" sz="2600" dirty="0"/>
          </a:p>
        </p:txBody>
      </p:sp>
      <p:sp>
        <p:nvSpPr>
          <p:cNvPr id="4" name="Datumsplatzhalter 3"/>
          <p:cNvSpPr>
            <a:spLocks noGrp="1"/>
          </p:cNvSpPr>
          <p:nvPr>
            <p:ph type="dt" sz="half" idx="10"/>
          </p:nvPr>
        </p:nvSpPr>
        <p:spPr/>
        <p:txBody>
          <a:bodyPr/>
          <a:lstStyle/>
          <a:p>
            <a:fld id="{3141BE90-25B9-423C-B94C-F5288166BEBB}"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17</a:t>
            </a:fld>
            <a:endParaRPr lang="de-DE"/>
          </a:p>
        </p:txBody>
      </p:sp>
      <p:pic>
        <p:nvPicPr>
          <p:cNvPr id="7" name="Grafik 6" descr="Logo - Gemeinde Ehningen - gif.gif"/>
          <p:cNvPicPr>
            <a:picLocks noChangeAspect="1"/>
          </p:cNvPicPr>
          <p:nvPr/>
        </p:nvPicPr>
        <p:blipFill>
          <a:blip r:embed="rId3" cstate="print"/>
          <a:stretch>
            <a:fillRect/>
          </a:stretch>
        </p:blipFill>
        <p:spPr>
          <a:xfrm>
            <a:off x="7452320" y="5840979"/>
            <a:ext cx="1296144" cy="736210"/>
          </a:xfrm>
          <a:prstGeom prst="rect">
            <a:avLst/>
          </a:prstGeom>
        </p:spPr>
      </p:pic>
    </p:spTree>
    <p:extLst>
      <p:ext uri="{BB962C8B-B14F-4D97-AF65-F5344CB8AC3E}">
        <p14:creationId xmlns:p14="http://schemas.microsoft.com/office/powerpoint/2010/main" xmlns="" val="83870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2920" y="1143000"/>
            <a:ext cx="8229600" cy="701824"/>
          </a:xfrm>
        </p:spPr>
        <p:txBody>
          <a:bodyPr>
            <a:normAutofit/>
          </a:bodyPr>
          <a:lstStyle/>
          <a:p>
            <a:r>
              <a:rPr lang="de-DE" sz="3600" dirty="0" smtClean="0"/>
              <a:t>Ablauf der heutigen Sitzung</a:t>
            </a:r>
            <a:endParaRPr lang="de-DE" sz="3600" dirty="0"/>
          </a:p>
        </p:txBody>
      </p:sp>
      <p:sp>
        <p:nvSpPr>
          <p:cNvPr id="3" name="Inhaltsplatzhalter 2"/>
          <p:cNvSpPr>
            <a:spLocks noGrp="1"/>
          </p:cNvSpPr>
          <p:nvPr>
            <p:ph idx="1"/>
          </p:nvPr>
        </p:nvSpPr>
        <p:spPr>
          <a:xfrm>
            <a:off x="1238944" y="2227680"/>
            <a:ext cx="8229600" cy="4657704"/>
          </a:xfrm>
        </p:spPr>
        <p:txBody>
          <a:bodyPr>
            <a:normAutofit/>
          </a:bodyPr>
          <a:lstStyle/>
          <a:p>
            <a:pPr lvl="2"/>
            <a:r>
              <a:rPr lang="de-DE" sz="2200" b="1" dirty="0" smtClean="0"/>
              <a:t>Vorstellung Gemeinde </a:t>
            </a:r>
            <a:r>
              <a:rPr lang="de-DE" sz="2200" b="1" dirty="0" err="1" smtClean="0"/>
              <a:t>Ehningen</a:t>
            </a:r>
            <a:endParaRPr lang="de-DE" sz="2200" b="1" dirty="0" smtClean="0"/>
          </a:p>
          <a:p>
            <a:pPr lvl="2"/>
            <a:r>
              <a:rPr lang="de-DE" sz="2200" b="1" dirty="0" smtClean="0"/>
              <a:t>Kommunale Kinder- und Jugendarbeit</a:t>
            </a:r>
          </a:p>
          <a:p>
            <a:pPr lvl="2"/>
            <a:r>
              <a:rPr lang="de-DE" sz="2200" b="1" dirty="0" smtClean="0"/>
              <a:t>Vorstellung Friedrich-Kammerer-GMS</a:t>
            </a:r>
          </a:p>
          <a:p>
            <a:pPr lvl="2"/>
            <a:r>
              <a:rPr lang="de-DE" sz="2200" b="1" dirty="0" smtClean="0"/>
              <a:t>Projektbeschreibung</a:t>
            </a:r>
          </a:p>
          <a:p>
            <a:pPr lvl="2"/>
            <a:r>
              <a:rPr lang="de-DE" sz="2200" b="1" dirty="0" smtClean="0"/>
              <a:t>Projektziel</a:t>
            </a:r>
          </a:p>
          <a:p>
            <a:pPr lvl="2"/>
            <a:r>
              <a:rPr lang="de-DE" sz="2200" b="1" dirty="0" err="1" smtClean="0"/>
              <a:t>mpSch</a:t>
            </a:r>
            <a:r>
              <a:rPr lang="de-DE" sz="2200" b="1" dirty="0" smtClean="0"/>
              <a:t> – multiprofessionelle Schule</a:t>
            </a:r>
          </a:p>
          <a:p>
            <a:pPr lvl="2"/>
            <a:r>
              <a:rPr lang="de-DE" sz="2200" b="1" dirty="0" smtClean="0"/>
              <a:t>Mögliche Bausteine für das Lehrforschungsprojekt </a:t>
            </a:r>
          </a:p>
          <a:p>
            <a:pPr lvl="2"/>
            <a:r>
              <a:rPr lang="de-DE" sz="2200" b="1" dirty="0"/>
              <a:t>zeitlicher </a:t>
            </a:r>
            <a:r>
              <a:rPr lang="de-DE" sz="2200" b="1" dirty="0" smtClean="0"/>
              <a:t>Ablauf</a:t>
            </a:r>
          </a:p>
          <a:p>
            <a:pPr lvl="2"/>
            <a:r>
              <a:rPr lang="de-DE" sz="2200" b="1" dirty="0" smtClean="0"/>
              <a:t>Ausblick &amp; Kontakte</a:t>
            </a:r>
            <a:endParaRPr lang="de-DE" sz="2200" dirty="0" smtClean="0"/>
          </a:p>
        </p:txBody>
      </p:sp>
      <p:sp>
        <p:nvSpPr>
          <p:cNvPr id="4" name="Datumsplatzhalter 3"/>
          <p:cNvSpPr>
            <a:spLocks noGrp="1"/>
          </p:cNvSpPr>
          <p:nvPr>
            <p:ph type="dt" sz="half" idx="10"/>
          </p:nvPr>
        </p:nvSpPr>
        <p:spPr/>
        <p:txBody>
          <a:bodyPr/>
          <a:lstStyle/>
          <a:p>
            <a:fld id="{15290DCC-7CC4-44C9-87C7-05DD9F7E332E}" type="datetime1">
              <a:rPr lang="de-DE" smtClean="0"/>
              <a:pPr/>
              <a:t>07.05.2014</a:t>
            </a:fld>
            <a:endParaRPr lang="de-DE"/>
          </a:p>
        </p:txBody>
      </p:sp>
      <p:sp>
        <p:nvSpPr>
          <p:cNvPr id="5" name="Foliennummernplatzhalter 4"/>
          <p:cNvSpPr>
            <a:spLocks noGrp="1"/>
          </p:cNvSpPr>
          <p:nvPr>
            <p:ph type="sldNum" sz="quarter" idx="12"/>
          </p:nvPr>
        </p:nvSpPr>
        <p:spPr/>
        <p:txBody>
          <a:bodyPr/>
          <a:lstStyle/>
          <a:p>
            <a:fld id="{5C466E85-E0BD-412A-B0BC-66BECF39CA09}" type="slidenum">
              <a:rPr lang="de-DE" smtClean="0"/>
              <a:pPr/>
              <a:t>2</a:t>
            </a:fld>
            <a:endParaRPr lang="de-DE" dirty="0"/>
          </a:p>
        </p:txBody>
      </p:sp>
      <p:sp>
        <p:nvSpPr>
          <p:cNvPr id="6" name="Fußzeilenplatzhalter 5"/>
          <p:cNvSpPr>
            <a:spLocks noGrp="1"/>
          </p:cNvSpPr>
          <p:nvPr>
            <p:ph type="ftr" sz="quarter" idx="11"/>
          </p:nvPr>
        </p:nvSpPr>
        <p:spPr/>
        <p:txBody>
          <a:bodyPr/>
          <a:lstStyle/>
          <a:p>
            <a:r>
              <a:rPr lang="de-DE" smtClean="0"/>
              <a:t>Prof.Dr. Bauer  "Multiprofessionelle Schule"</a:t>
            </a:r>
            <a:endParaRPr lang="de-DE" dirty="0"/>
          </a:p>
        </p:txBody>
      </p:sp>
      <p:pic>
        <p:nvPicPr>
          <p:cNvPr id="7" name="Grafik 6" descr="Logo - Gemeinde Ehningen - gif.gif"/>
          <p:cNvPicPr>
            <a:picLocks noChangeAspect="1"/>
          </p:cNvPicPr>
          <p:nvPr/>
        </p:nvPicPr>
        <p:blipFill>
          <a:blip r:embed="rId2" cstate="print"/>
          <a:stretch>
            <a:fillRect/>
          </a:stretch>
        </p:blipFill>
        <p:spPr>
          <a:xfrm>
            <a:off x="7190658" y="5681411"/>
            <a:ext cx="1485798" cy="843933"/>
          </a:xfrm>
          <a:prstGeom prst="rect">
            <a:avLst/>
          </a:prstGeom>
        </p:spPr>
      </p:pic>
      <p:pic>
        <p:nvPicPr>
          <p:cNvPr id="8" name="Grafik 7" descr="FKS_Logo_final_schwarz.jpg"/>
          <p:cNvPicPr>
            <a:picLocks noChangeAspect="1"/>
          </p:cNvPicPr>
          <p:nvPr/>
        </p:nvPicPr>
        <p:blipFill>
          <a:blip r:embed="rId3" cstate="print"/>
          <a:stretch>
            <a:fillRect/>
          </a:stretch>
        </p:blipFill>
        <p:spPr>
          <a:xfrm>
            <a:off x="216024" y="5445224"/>
            <a:ext cx="1547664" cy="121602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701824"/>
          </a:xfrm>
        </p:spPr>
        <p:txBody>
          <a:bodyPr>
            <a:normAutofit/>
          </a:bodyPr>
          <a:lstStyle/>
          <a:p>
            <a:r>
              <a:rPr lang="de-DE" sz="3600" dirty="0" smtClean="0"/>
              <a:t>Gemeinde Ehningen</a:t>
            </a:r>
            <a:endParaRPr lang="de-DE" sz="3600" dirty="0"/>
          </a:p>
        </p:txBody>
      </p:sp>
      <p:sp>
        <p:nvSpPr>
          <p:cNvPr id="3" name="Inhaltsplatzhalter 2"/>
          <p:cNvSpPr>
            <a:spLocks noGrp="1"/>
          </p:cNvSpPr>
          <p:nvPr>
            <p:ph idx="1"/>
          </p:nvPr>
        </p:nvSpPr>
        <p:spPr>
          <a:xfrm>
            <a:off x="457200" y="1844824"/>
            <a:ext cx="8229600" cy="4729712"/>
          </a:xfrm>
        </p:spPr>
        <p:txBody>
          <a:bodyPr/>
          <a:lstStyle/>
          <a:p>
            <a:pPr>
              <a:buNone/>
            </a:pPr>
            <a:endParaRPr lang="de-DE" dirty="0" smtClean="0"/>
          </a:p>
          <a:p>
            <a:pPr>
              <a:buNone/>
            </a:pPr>
            <a:r>
              <a:rPr lang="de-DE" dirty="0" smtClean="0"/>
              <a:t>„Wir machen uns Stark für Familien“</a:t>
            </a:r>
          </a:p>
          <a:p>
            <a:endParaRPr lang="de-DE" dirty="0" smtClean="0"/>
          </a:p>
          <a:p>
            <a:r>
              <a:rPr lang="de-DE" dirty="0" smtClean="0"/>
              <a:t>8.150 Einwohner</a:t>
            </a:r>
          </a:p>
          <a:p>
            <a:r>
              <a:rPr lang="de-DE" dirty="0" smtClean="0"/>
              <a:t>Ballungsraum Stuttgart </a:t>
            </a:r>
            <a:r>
              <a:rPr lang="de-DE" sz="2000" dirty="0" smtClean="0"/>
              <a:t>(Böblingen /Sindelfingen)</a:t>
            </a:r>
            <a:endParaRPr lang="de-DE" dirty="0" smtClean="0"/>
          </a:p>
          <a:p>
            <a:r>
              <a:rPr lang="de-DE" dirty="0" smtClean="0"/>
              <a:t>Über 80 Vereine und Organisationen</a:t>
            </a:r>
          </a:p>
          <a:p>
            <a:endParaRPr lang="de-DE" dirty="0"/>
          </a:p>
        </p:txBody>
      </p:sp>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3</a:t>
            </a:fld>
            <a:endParaRPr lang="de-DE" dirty="0"/>
          </a:p>
        </p:txBody>
      </p:sp>
      <p:pic>
        <p:nvPicPr>
          <p:cNvPr id="7" name="Grafik 6" descr="FKS_Logo_final_schwarz.jpg"/>
          <p:cNvPicPr>
            <a:picLocks noChangeAspect="1"/>
          </p:cNvPicPr>
          <p:nvPr/>
        </p:nvPicPr>
        <p:blipFill>
          <a:blip r:embed="rId2" cstate="print"/>
          <a:stretch>
            <a:fillRect/>
          </a:stretch>
        </p:blipFill>
        <p:spPr>
          <a:xfrm>
            <a:off x="395536" y="5373216"/>
            <a:ext cx="1629999" cy="1280713"/>
          </a:xfrm>
          <a:prstGeom prst="rect">
            <a:avLst/>
          </a:prstGeom>
        </p:spPr>
      </p:pic>
      <p:pic>
        <p:nvPicPr>
          <p:cNvPr id="8" name="Grafik 7" descr="Logo - Gemeinde Ehningen - gif.gif"/>
          <p:cNvPicPr>
            <a:picLocks noChangeAspect="1"/>
          </p:cNvPicPr>
          <p:nvPr/>
        </p:nvPicPr>
        <p:blipFill>
          <a:blip r:embed="rId3" cstate="print"/>
          <a:stretch>
            <a:fillRect/>
          </a:stretch>
        </p:blipFill>
        <p:spPr>
          <a:xfrm>
            <a:off x="7406682" y="5733256"/>
            <a:ext cx="1485798" cy="8439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1066800"/>
          </a:xfrm>
        </p:spPr>
        <p:txBody>
          <a:bodyPr>
            <a:normAutofit/>
          </a:bodyPr>
          <a:lstStyle/>
          <a:p>
            <a:r>
              <a:rPr lang="de-DE" sz="3200" dirty="0" smtClean="0"/>
              <a:t>Die Kommunale Kinder- &amp; Jugendarbeit </a:t>
            </a:r>
            <a:endParaRPr lang="de-DE" sz="3200"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xmlns="" val="570923610"/>
              </p:ext>
            </p:extLst>
          </p:nvPr>
        </p:nvGraphicFramePr>
        <p:xfrm>
          <a:off x="251520" y="1772816"/>
          <a:ext cx="814724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4</a:t>
            </a:fld>
            <a:endParaRPr lang="de-DE"/>
          </a:p>
        </p:txBody>
      </p:sp>
      <p:pic>
        <p:nvPicPr>
          <p:cNvPr id="7" name="Grafik 6" descr="FKS_Logo_final_schwarz.jpg"/>
          <p:cNvPicPr>
            <a:picLocks noChangeAspect="1"/>
          </p:cNvPicPr>
          <p:nvPr/>
        </p:nvPicPr>
        <p:blipFill>
          <a:blip r:embed="rId7" cstate="print"/>
          <a:stretch>
            <a:fillRect/>
          </a:stretch>
        </p:blipFill>
        <p:spPr>
          <a:xfrm>
            <a:off x="179513" y="5589240"/>
            <a:ext cx="1381244" cy="1085263"/>
          </a:xfrm>
          <a:prstGeom prst="rect">
            <a:avLst/>
          </a:prstGeom>
        </p:spPr>
      </p:pic>
      <p:pic>
        <p:nvPicPr>
          <p:cNvPr id="8" name="Grafik 7" descr="Logo - Gemeinde Ehningen - gif.gif"/>
          <p:cNvPicPr>
            <a:picLocks noChangeAspect="1"/>
          </p:cNvPicPr>
          <p:nvPr/>
        </p:nvPicPr>
        <p:blipFill>
          <a:blip r:embed="rId8" cstate="print"/>
          <a:stretch>
            <a:fillRect/>
          </a:stretch>
        </p:blipFill>
        <p:spPr>
          <a:xfrm>
            <a:off x="7406682" y="5733256"/>
            <a:ext cx="1485798" cy="843933"/>
          </a:xfrm>
          <a:prstGeom prst="rect">
            <a:avLst/>
          </a:prstGeom>
        </p:spPr>
      </p:pic>
      <p:sp>
        <p:nvSpPr>
          <p:cNvPr id="10" name="Textfeld 9"/>
          <p:cNvSpPr txBox="1"/>
          <p:nvPr/>
        </p:nvSpPr>
        <p:spPr>
          <a:xfrm>
            <a:off x="3347864" y="3789040"/>
            <a:ext cx="2016224" cy="923330"/>
          </a:xfrm>
          <a:prstGeom prst="rect">
            <a:avLst/>
          </a:prstGeom>
          <a:noFill/>
        </p:spPr>
        <p:txBody>
          <a:bodyPr wrap="square" rtlCol="0">
            <a:spAutoFit/>
          </a:bodyPr>
          <a:lstStyle/>
          <a:p>
            <a:pPr algn="ctr"/>
            <a:r>
              <a:rPr lang="de-DE" dirty="0" smtClean="0"/>
              <a:t>Enge Zusammenarbeit und Absprache</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Die Kommunale Kinder- &amp; Jugendarbeit</a:t>
            </a:r>
            <a:endParaRPr lang="de-DE" sz="3200" dirty="0"/>
          </a:p>
        </p:txBody>
      </p:sp>
      <p:sp>
        <p:nvSpPr>
          <p:cNvPr id="3" name="Inhaltsplatzhalter 2"/>
          <p:cNvSpPr>
            <a:spLocks noGrp="1"/>
          </p:cNvSpPr>
          <p:nvPr>
            <p:ph idx="1"/>
          </p:nvPr>
        </p:nvSpPr>
        <p:spPr>
          <a:xfrm>
            <a:off x="518864" y="2249424"/>
            <a:ext cx="8229600" cy="4325112"/>
          </a:xfrm>
        </p:spPr>
        <p:txBody>
          <a:bodyPr/>
          <a:lstStyle/>
          <a:p>
            <a:pPr>
              <a:buNone/>
            </a:pPr>
            <a:r>
              <a:rPr lang="de-DE" b="1" dirty="0" smtClean="0"/>
              <a:t>Schulsozialarbeit </a:t>
            </a:r>
          </a:p>
          <a:p>
            <a:pPr lvl="0"/>
            <a:r>
              <a:rPr lang="de-DE" dirty="0" smtClean="0"/>
              <a:t>Einzelhilfe und Beratung</a:t>
            </a:r>
          </a:p>
          <a:p>
            <a:pPr lvl="0"/>
            <a:r>
              <a:rPr lang="de-DE" dirty="0" smtClean="0"/>
              <a:t>Sozialpädagogische Gruppenarbeit</a:t>
            </a:r>
          </a:p>
          <a:p>
            <a:pPr lvl="0"/>
            <a:r>
              <a:rPr lang="de-DE" dirty="0" smtClean="0"/>
              <a:t>Inner- und außerschulische Vernetzung und Gemeinwesenarbeit</a:t>
            </a:r>
          </a:p>
          <a:p>
            <a:pPr lvl="0"/>
            <a:r>
              <a:rPr lang="de-DE" dirty="0" smtClean="0"/>
              <a:t>Offene Angebote</a:t>
            </a:r>
          </a:p>
          <a:p>
            <a:pPr>
              <a:buNone/>
            </a:pPr>
            <a:endParaRPr lang="de-DE" dirty="0" smtClean="0"/>
          </a:p>
          <a:p>
            <a:pPr algn="ctr">
              <a:buNone/>
            </a:pPr>
            <a:r>
              <a:rPr lang="de-DE" dirty="0" smtClean="0"/>
              <a:t>ENGE KOOPERATION IN </a:t>
            </a:r>
          </a:p>
          <a:p>
            <a:pPr algn="ctr">
              <a:buNone/>
            </a:pPr>
            <a:r>
              <a:rPr lang="de-DE" dirty="0" smtClean="0"/>
              <a:t>ALLEN BEREICHEN! </a:t>
            </a:r>
          </a:p>
          <a:p>
            <a:pPr>
              <a:buNone/>
            </a:pPr>
            <a:endParaRPr lang="de-DE" dirty="0"/>
          </a:p>
        </p:txBody>
      </p:sp>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5</a:t>
            </a:fld>
            <a:endParaRPr lang="de-DE"/>
          </a:p>
        </p:txBody>
      </p:sp>
      <p:pic>
        <p:nvPicPr>
          <p:cNvPr id="7" name="Grafik 6" descr="FKS_Logo_final_schwarz.jpg"/>
          <p:cNvPicPr>
            <a:picLocks noChangeAspect="1"/>
          </p:cNvPicPr>
          <p:nvPr/>
        </p:nvPicPr>
        <p:blipFill>
          <a:blip r:embed="rId2" cstate="print"/>
          <a:stretch>
            <a:fillRect/>
          </a:stretch>
        </p:blipFill>
        <p:spPr>
          <a:xfrm>
            <a:off x="179512" y="5373216"/>
            <a:ext cx="1656184" cy="1301287"/>
          </a:xfrm>
          <a:prstGeom prst="rect">
            <a:avLst/>
          </a:prstGeom>
        </p:spPr>
      </p:pic>
      <p:pic>
        <p:nvPicPr>
          <p:cNvPr id="8" name="Grafik 7" descr="Logo - Gemeinde Ehningen - gif.gif"/>
          <p:cNvPicPr>
            <a:picLocks noChangeAspect="1"/>
          </p:cNvPicPr>
          <p:nvPr/>
        </p:nvPicPr>
        <p:blipFill>
          <a:blip r:embed="rId3" cstate="print"/>
          <a:stretch>
            <a:fillRect/>
          </a:stretch>
        </p:blipFill>
        <p:spPr>
          <a:xfrm>
            <a:off x="7406682" y="5733256"/>
            <a:ext cx="1485798" cy="84393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24328" y="1268760"/>
            <a:ext cx="1619672" cy="5256584"/>
          </a:xfrm>
        </p:spPr>
        <p:txBody>
          <a:bodyPr>
            <a:normAutofit/>
          </a:bodyPr>
          <a:lstStyle/>
          <a:p>
            <a:r>
              <a:rPr lang="de-DE" sz="1400" dirty="0" smtClean="0"/>
              <a:t>1= Schule</a:t>
            </a:r>
            <a:br>
              <a:rPr lang="de-DE" sz="1400" dirty="0" smtClean="0"/>
            </a:br>
            <a:r>
              <a:rPr lang="de-DE" sz="1400" dirty="0" smtClean="0"/>
              <a:t/>
            </a:r>
            <a:br>
              <a:rPr lang="de-DE" sz="1400" dirty="0" smtClean="0"/>
            </a:br>
            <a:r>
              <a:rPr lang="de-DE" sz="1400" dirty="0" smtClean="0"/>
              <a:t>2=</a:t>
            </a:r>
            <a:r>
              <a:rPr lang="de-DE" sz="1400" dirty="0" err="1" smtClean="0"/>
              <a:t>Schulsozialarb</a:t>
            </a:r>
            <a:r>
              <a:rPr lang="de-DE" sz="1400" dirty="0" smtClean="0"/>
              <a:t>.</a:t>
            </a:r>
            <a:br>
              <a:rPr lang="de-DE" sz="1400" dirty="0" smtClean="0"/>
            </a:br>
            <a:r>
              <a:rPr lang="de-DE" sz="1400" dirty="0" smtClean="0"/>
              <a:t/>
            </a:r>
            <a:br>
              <a:rPr lang="de-DE" sz="1400" dirty="0" smtClean="0"/>
            </a:br>
            <a:r>
              <a:rPr lang="de-DE" sz="1400" dirty="0" smtClean="0"/>
              <a:t>3= GS Betreuung</a:t>
            </a:r>
            <a:br>
              <a:rPr lang="de-DE" sz="1400" dirty="0" smtClean="0"/>
            </a:br>
            <a:r>
              <a:rPr lang="de-DE" sz="1400" dirty="0" smtClean="0"/>
              <a:t/>
            </a:r>
            <a:br>
              <a:rPr lang="de-DE" sz="1400" dirty="0" smtClean="0"/>
            </a:br>
            <a:r>
              <a:rPr lang="de-DE" sz="1400" dirty="0" smtClean="0"/>
              <a:t>4=Jugendkultur-    	</a:t>
            </a:r>
            <a:r>
              <a:rPr lang="de-DE" sz="1400" dirty="0" err="1" smtClean="0"/>
              <a:t>café</a:t>
            </a:r>
            <a:r>
              <a:rPr lang="de-DE" sz="1400" dirty="0" smtClean="0"/>
              <a:t/>
            </a:r>
            <a:br>
              <a:rPr lang="de-DE" sz="1400" dirty="0" smtClean="0"/>
            </a:br>
            <a:r>
              <a:rPr lang="de-DE" sz="1400" dirty="0" smtClean="0"/>
              <a:t>5= Mensa</a:t>
            </a:r>
            <a:br>
              <a:rPr lang="de-DE" sz="1400" dirty="0" smtClean="0"/>
            </a:br>
            <a:r>
              <a:rPr lang="de-DE" sz="1400" dirty="0" smtClean="0"/>
              <a:t/>
            </a:r>
            <a:br>
              <a:rPr lang="de-DE" sz="1400" dirty="0" smtClean="0"/>
            </a:br>
            <a:r>
              <a:rPr lang="de-DE" sz="1400" dirty="0" smtClean="0"/>
              <a:t>6= Turnhalle/ Schwimmbad</a:t>
            </a:r>
            <a:endParaRPr lang="de-DE" sz="1400" dirty="0"/>
          </a:p>
        </p:txBody>
      </p:sp>
      <p:sp>
        <p:nvSpPr>
          <p:cNvPr id="4" name="Datumsplatzhalter 3"/>
          <p:cNvSpPr>
            <a:spLocks noGrp="1"/>
          </p:cNvSpPr>
          <p:nvPr>
            <p:ph type="dt" sz="half" idx="10"/>
          </p:nvPr>
        </p:nvSpPr>
        <p:spPr>
          <a:xfrm>
            <a:off x="6514528" y="756664"/>
            <a:ext cx="957264" cy="457200"/>
          </a:xfrm>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a:xfrm>
            <a:off x="5185792" y="756664"/>
            <a:ext cx="1325880" cy="457200"/>
          </a:xfrm>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a:xfrm>
            <a:off x="8102728" y="146288"/>
            <a:ext cx="762000" cy="365760"/>
          </a:xfrm>
        </p:spPr>
        <p:txBody>
          <a:bodyPr/>
          <a:lstStyle/>
          <a:p>
            <a:fld id="{5C466E85-E0BD-412A-B0BC-66BECF39CA09}" type="slidenum">
              <a:rPr lang="de-DE" smtClean="0"/>
              <a:pPr/>
              <a:t>6</a:t>
            </a:fld>
            <a:endParaRPr lang="de-DE"/>
          </a:p>
        </p:txBody>
      </p:sp>
      <p:pic>
        <p:nvPicPr>
          <p:cNvPr id="7" name="Inhaltsplatzhalter 6" descr="FKS Luftaufnahme.jpg"/>
          <p:cNvPicPr>
            <a:picLocks noGrp="1" noChangeAspect="1"/>
          </p:cNvPicPr>
          <p:nvPr>
            <p:ph idx="1"/>
          </p:nvPr>
        </p:nvPicPr>
        <p:blipFill>
          <a:blip r:embed="rId2" cstate="print"/>
          <a:stretch>
            <a:fillRect/>
          </a:stretch>
        </p:blipFill>
        <p:spPr>
          <a:xfrm>
            <a:off x="323528" y="1196752"/>
            <a:ext cx="7144048" cy="5358036"/>
          </a:xfrm>
          <a:prstGeom prst="rect">
            <a:avLst/>
          </a:prstGeom>
        </p:spPr>
      </p:pic>
      <p:sp>
        <p:nvSpPr>
          <p:cNvPr id="8" name="Textfeld 7"/>
          <p:cNvSpPr txBox="1"/>
          <p:nvPr/>
        </p:nvSpPr>
        <p:spPr>
          <a:xfrm>
            <a:off x="2411760" y="4581128"/>
            <a:ext cx="576064" cy="707886"/>
          </a:xfrm>
          <a:prstGeom prst="rect">
            <a:avLst/>
          </a:prstGeom>
          <a:noFill/>
        </p:spPr>
        <p:txBody>
          <a:bodyPr wrap="square" rtlCol="0">
            <a:spAutoFit/>
          </a:bodyPr>
          <a:lstStyle/>
          <a:p>
            <a:r>
              <a:rPr lang="de-DE" sz="4000" dirty="0" smtClean="0">
                <a:solidFill>
                  <a:srgbClr val="FF0000"/>
                </a:solidFill>
              </a:rPr>
              <a:t>1</a:t>
            </a:r>
            <a:endParaRPr lang="de-DE" sz="4000" dirty="0">
              <a:solidFill>
                <a:srgbClr val="FF0000"/>
              </a:solidFill>
            </a:endParaRPr>
          </a:p>
        </p:txBody>
      </p:sp>
      <p:sp>
        <p:nvSpPr>
          <p:cNvPr id="9" name="Textfeld 8"/>
          <p:cNvSpPr txBox="1"/>
          <p:nvPr/>
        </p:nvSpPr>
        <p:spPr>
          <a:xfrm>
            <a:off x="5436096" y="2780928"/>
            <a:ext cx="576064" cy="646331"/>
          </a:xfrm>
          <a:prstGeom prst="rect">
            <a:avLst/>
          </a:prstGeom>
          <a:noFill/>
        </p:spPr>
        <p:txBody>
          <a:bodyPr wrap="square" rtlCol="0">
            <a:spAutoFit/>
          </a:bodyPr>
          <a:lstStyle/>
          <a:p>
            <a:r>
              <a:rPr lang="de-DE" sz="3600" dirty="0" smtClean="0">
                <a:solidFill>
                  <a:srgbClr val="FF0000"/>
                </a:solidFill>
              </a:rPr>
              <a:t>4</a:t>
            </a:r>
            <a:endParaRPr lang="de-DE" sz="3600" dirty="0">
              <a:solidFill>
                <a:srgbClr val="FF0000"/>
              </a:solidFill>
            </a:endParaRPr>
          </a:p>
        </p:txBody>
      </p:sp>
      <p:sp>
        <p:nvSpPr>
          <p:cNvPr id="10" name="Textfeld 9"/>
          <p:cNvSpPr txBox="1"/>
          <p:nvPr/>
        </p:nvSpPr>
        <p:spPr>
          <a:xfrm>
            <a:off x="5508104" y="4941168"/>
            <a:ext cx="576064" cy="646331"/>
          </a:xfrm>
          <a:prstGeom prst="rect">
            <a:avLst/>
          </a:prstGeom>
          <a:noFill/>
        </p:spPr>
        <p:txBody>
          <a:bodyPr wrap="square" rtlCol="0">
            <a:spAutoFit/>
          </a:bodyPr>
          <a:lstStyle/>
          <a:p>
            <a:r>
              <a:rPr lang="de-DE" sz="3600" dirty="0" smtClean="0">
                <a:solidFill>
                  <a:srgbClr val="FF0000"/>
                </a:solidFill>
              </a:rPr>
              <a:t>6</a:t>
            </a:r>
            <a:endParaRPr lang="de-DE" sz="3600" dirty="0">
              <a:solidFill>
                <a:srgbClr val="FF0000"/>
              </a:solidFill>
            </a:endParaRPr>
          </a:p>
        </p:txBody>
      </p:sp>
      <p:sp>
        <p:nvSpPr>
          <p:cNvPr id="11" name="Textfeld 10"/>
          <p:cNvSpPr txBox="1"/>
          <p:nvPr/>
        </p:nvSpPr>
        <p:spPr>
          <a:xfrm>
            <a:off x="4067944" y="4005064"/>
            <a:ext cx="576064" cy="646331"/>
          </a:xfrm>
          <a:prstGeom prst="rect">
            <a:avLst/>
          </a:prstGeom>
          <a:noFill/>
        </p:spPr>
        <p:txBody>
          <a:bodyPr wrap="square" rtlCol="0">
            <a:spAutoFit/>
          </a:bodyPr>
          <a:lstStyle/>
          <a:p>
            <a:r>
              <a:rPr lang="de-DE" sz="3600" dirty="0" smtClean="0">
                <a:solidFill>
                  <a:srgbClr val="FF0000"/>
                </a:solidFill>
              </a:rPr>
              <a:t>2</a:t>
            </a:r>
            <a:endParaRPr lang="de-DE" sz="3600" dirty="0">
              <a:solidFill>
                <a:srgbClr val="FF0000"/>
              </a:solidFill>
            </a:endParaRPr>
          </a:p>
        </p:txBody>
      </p:sp>
      <p:sp>
        <p:nvSpPr>
          <p:cNvPr id="12" name="Textfeld 11"/>
          <p:cNvSpPr txBox="1"/>
          <p:nvPr/>
        </p:nvSpPr>
        <p:spPr>
          <a:xfrm>
            <a:off x="4427984" y="2852936"/>
            <a:ext cx="576064" cy="646331"/>
          </a:xfrm>
          <a:prstGeom prst="rect">
            <a:avLst/>
          </a:prstGeom>
          <a:noFill/>
        </p:spPr>
        <p:txBody>
          <a:bodyPr wrap="square" rtlCol="0">
            <a:spAutoFit/>
          </a:bodyPr>
          <a:lstStyle/>
          <a:p>
            <a:r>
              <a:rPr lang="de-DE" sz="3600" dirty="0" smtClean="0">
                <a:solidFill>
                  <a:srgbClr val="FF0000"/>
                </a:solidFill>
              </a:rPr>
              <a:t>3</a:t>
            </a:r>
            <a:endParaRPr lang="de-DE" sz="3600" dirty="0">
              <a:solidFill>
                <a:srgbClr val="FF0000"/>
              </a:solidFill>
            </a:endParaRPr>
          </a:p>
        </p:txBody>
      </p:sp>
      <p:sp>
        <p:nvSpPr>
          <p:cNvPr id="13" name="Textfeld 12"/>
          <p:cNvSpPr txBox="1"/>
          <p:nvPr/>
        </p:nvSpPr>
        <p:spPr>
          <a:xfrm>
            <a:off x="6516216" y="2420888"/>
            <a:ext cx="576064" cy="646331"/>
          </a:xfrm>
          <a:prstGeom prst="rect">
            <a:avLst/>
          </a:prstGeom>
          <a:noFill/>
        </p:spPr>
        <p:txBody>
          <a:bodyPr wrap="square" rtlCol="0">
            <a:spAutoFit/>
          </a:bodyPr>
          <a:lstStyle/>
          <a:p>
            <a:r>
              <a:rPr lang="de-DE" sz="3600" dirty="0" smtClean="0">
                <a:solidFill>
                  <a:srgbClr val="FF0000"/>
                </a:solidFill>
              </a:rPr>
              <a:t>5</a:t>
            </a:r>
            <a:endParaRPr lang="de-DE"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773832"/>
          </a:xfrm>
        </p:spPr>
        <p:txBody>
          <a:bodyPr>
            <a:normAutofit/>
          </a:bodyPr>
          <a:lstStyle/>
          <a:p>
            <a:r>
              <a:rPr lang="de-DE" sz="3600" dirty="0" smtClean="0"/>
              <a:t>Zur Friedrich-Kammerer-Schule</a:t>
            </a:r>
            <a:endParaRPr lang="de-DE" sz="3600" dirty="0"/>
          </a:p>
        </p:txBody>
      </p:sp>
      <p:sp>
        <p:nvSpPr>
          <p:cNvPr id="3" name="Inhaltsplatzhalter 2"/>
          <p:cNvSpPr>
            <a:spLocks noGrp="1"/>
          </p:cNvSpPr>
          <p:nvPr>
            <p:ph idx="1"/>
          </p:nvPr>
        </p:nvSpPr>
        <p:spPr>
          <a:xfrm>
            <a:off x="662880" y="2227680"/>
            <a:ext cx="8229600" cy="4729712"/>
          </a:xfrm>
        </p:spPr>
        <p:txBody>
          <a:bodyPr/>
          <a:lstStyle/>
          <a:p>
            <a:endParaRPr lang="de-DE" dirty="0" smtClean="0"/>
          </a:p>
          <a:p>
            <a:r>
              <a:rPr lang="de-DE" dirty="0" smtClean="0"/>
              <a:t>Seit dem Schuljahr 13/14 Gemeinschaftsschule</a:t>
            </a:r>
          </a:p>
          <a:p>
            <a:r>
              <a:rPr lang="de-DE" dirty="0" smtClean="0"/>
              <a:t>Ca. 400 </a:t>
            </a:r>
            <a:r>
              <a:rPr lang="de-DE" dirty="0" err="1" smtClean="0"/>
              <a:t>SchülerInnen</a:t>
            </a:r>
            <a:r>
              <a:rPr lang="de-DE" dirty="0" smtClean="0"/>
              <a:t> (Primarstufe ca. 300; Sekundarstufe ca. 100)</a:t>
            </a:r>
          </a:p>
          <a:p>
            <a:r>
              <a:rPr lang="de-DE" dirty="0" smtClean="0"/>
              <a:t>Enge Vernetzung mit vielen Kooperationspartnern</a:t>
            </a:r>
            <a:endParaRPr lang="de-DE" dirty="0"/>
          </a:p>
        </p:txBody>
      </p:sp>
      <p:sp>
        <p:nvSpPr>
          <p:cNvPr id="4" name="Datumsplatzhalter 3"/>
          <p:cNvSpPr>
            <a:spLocks noGrp="1"/>
          </p:cNvSpPr>
          <p:nvPr>
            <p:ph type="dt" sz="half" idx="10"/>
          </p:nvPr>
        </p:nvSpPr>
        <p:spPr/>
        <p:txBody>
          <a:bodyPr/>
          <a:lstStyle/>
          <a:p>
            <a:fld id="{EABDD357-6A1B-44DF-B250-1A7533681A59}" type="datetime1">
              <a:rPr lang="de-DE" smtClean="0"/>
              <a:pPr/>
              <a:t>07.05.2014</a:t>
            </a:fld>
            <a:endParaRPr lang="de-DE" dirty="0"/>
          </a:p>
        </p:txBody>
      </p:sp>
      <p:sp>
        <p:nvSpPr>
          <p:cNvPr id="5" name="Foliennummernplatzhalter 4"/>
          <p:cNvSpPr>
            <a:spLocks noGrp="1"/>
          </p:cNvSpPr>
          <p:nvPr>
            <p:ph type="sldNum" sz="quarter" idx="12"/>
          </p:nvPr>
        </p:nvSpPr>
        <p:spPr/>
        <p:txBody>
          <a:bodyPr/>
          <a:lstStyle/>
          <a:p>
            <a:fld id="{5C466E85-E0BD-412A-B0BC-66BECF39CA09}" type="slidenum">
              <a:rPr lang="de-DE" smtClean="0"/>
              <a:pPr/>
              <a:t>7</a:t>
            </a:fld>
            <a:endParaRPr lang="de-DE"/>
          </a:p>
        </p:txBody>
      </p:sp>
      <p:sp>
        <p:nvSpPr>
          <p:cNvPr id="6" name="Fußzeilenplatzhalter 5"/>
          <p:cNvSpPr>
            <a:spLocks noGrp="1"/>
          </p:cNvSpPr>
          <p:nvPr>
            <p:ph type="ftr" sz="quarter" idx="11"/>
          </p:nvPr>
        </p:nvSpPr>
        <p:spPr/>
        <p:txBody>
          <a:bodyPr/>
          <a:lstStyle/>
          <a:p>
            <a:r>
              <a:rPr lang="de-DE" smtClean="0"/>
              <a:t>Prof.Dr. Bauer  "Multiprofessionelle Schule"</a:t>
            </a:r>
            <a:endParaRPr lang="de-DE" dirty="0"/>
          </a:p>
        </p:txBody>
      </p:sp>
      <p:pic>
        <p:nvPicPr>
          <p:cNvPr id="7" name="Grafik 6" descr="FKS_Logo_final_schwarz.jpg"/>
          <p:cNvPicPr>
            <a:picLocks noChangeAspect="1"/>
          </p:cNvPicPr>
          <p:nvPr/>
        </p:nvPicPr>
        <p:blipFill>
          <a:blip r:embed="rId2" cstate="print"/>
          <a:stretch>
            <a:fillRect/>
          </a:stretch>
        </p:blipFill>
        <p:spPr>
          <a:xfrm>
            <a:off x="323528" y="5445223"/>
            <a:ext cx="1440683" cy="1131965"/>
          </a:xfrm>
          <a:prstGeom prst="rect">
            <a:avLst/>
          </a:prstGeom>
        </p:spPr>
      </p:pic>
      <p:pic>
        <p:nvPicPr>
          <p:cNvPr id="8" name="Grafik 7" descr="Logo - Gemeinde Ehningen - gif.gif"/>
          <p:cNvPicPr>
            <a:picLocks noChangeAspect="1"/>
          </p:cNvPicPr>
          <p:nvPr/>
        </p:nvPicPr>
        <p:blipFill>
          <a:blip r:embed="rId3" cstate="print"/>
          <a:stretch>
            <a:fillRect/>
          </a:stretch>
        </p:blipFill>
        <p:spPr>
          <a:xfrm>
            <a:off x="7406682" y="5733256"/>
            <a:ext cx="1485798" cy="84393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845840"/>
          </a:xfrm>
        </p:spPr>
        <p:txBody>
          <a:bodyPr>
            <a:normAutofit/>
          </a:bodyPr>
          <a:lstStyle/>
          <a:p>
            <a:r>
              <a:rPr lang="de-DE" sz="3600" dirty="0" smtClean="0"/>
              <a:t>Zur Friedrich-Kammerer-Schule </a:t>
            </a:r>
            <a:endParaRPr lang="de-DE" sz="3600" dirty="0"/>
          </a:p>
        </p:txBody>
      </p:sp>
      <p:sp>
        <p:nvSpPr>
          <p:cNvPr id="3" name="Inhaltsplatzhalter 2"/>
          <p:cNvSpPr>
            <a:spLocks noGrp="1"/>
          </p:cNvSpPr>
          <p:nvPr>
            <p:ph idx="1"/>
          </p:nvPr>
        </p:nvSpPr>
        <p:spPr>
          <a:xfrm>
            <a:off x="1094928" y="2632280"/>
            <a:ext cx="8229600" cy="4325112"/>
          </a:xfrm>
        </p:spPr>
        <p:txBody>
          <a:bodyPr/>
          <a:lstStyle/>
          <a:p>
            <a:r>
              <a:rPr lang="de-DE" dirty="0" smtClean="0"/>
              <a:t>Gebundener Ganztagesbetrieb in der Sekundarstufe</a:t>
            </a:r>
          </a:p>
          <a:p>
            <a:r>
              <a:rPr lang="de-DE" dirty="0" smtClean="0"/>
              <a:t>Primarstufe: Ganztagesbetreuungsangebot </a:t>
            </a:r>
          </a:p>
          <a:p>
            <a:pPr marL="109728" indent="0">
              <a:buNone/>
            </a:pPr>
            <a:r>
              <a:rPr lang="de-DE" dirty="0"/>
              <a:t> </a:t>
            </a:r>
            <a:r>
              <a:rPr lang="de-DE" dirty="0" smtClean="0"/>
              <a:t>  als Hort an der Schule (aktuell 108 betreute</a:t>
            </a:r>
          </a:p>
          <a:p>
            <a:pPr marL="109728" indent="0">
              <a:buNone/>
            </a:pPr>
            <a:r>
              <a:rPr lang="de-DE" dirty="0" smtClean="0"/>
              <a:t>   Grundschulkinder)</a:t>
            </a:r>
          </a:p>
          <a:p>
            <a:endParaRPr lang="de-DE" dirty="0"/>
          </a:p>
        </p:txBody>
      </p:sp>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8</a:t>
            </a:fld>
            <a:endParaRPr lang="de-DE"/>
          </a:p>
        </p:txBody>
      </p:sp>
      <p:pic>
        <p:nvPicPr>
          <p:cNvPr id="7" name="Grafik 6" descr="FKS_Logo_final_schwarz.jpg"/>
          <p:cNvPicPr>
            <a:picLocks noChangeAspect="1"/>
          </p:cNvPicPr>
          <p:nvPr/>
        </p:nvPicPr>
        <p:blipFill>
          <a:blip r:embed="rId2" cstate="print"/>
          <a:stretch>
            <a:fillRect/>
          </a:stretch>
        </p:blipFill>
        <p:spPr>
          <a:xfrm>
            <a:off x="323529" y="5159763"/>
            <a:ext cx="1728192" cy="1357865"/>
          </a:xfrm>
          <a:prstGeom prst="rect">
            <a:avLst/>
          </a:prstGeom>
        </p:spPr>
      </p:pic>
      <p:pic>
        <p:nvPicPr>
          <p:cNvPr id="8" name="Grafik 7" descr="Logo - Gemeinde Ehningen - gif.gif"/>
          <p:cNvPicPr>
            <a:picLocks noChangeAspect="1"/>
          </p:cNvPicPr>
          <p:nvPr/>
        </p:nvPicPr>
        <p:blipFill>
          <a:blip r:embed="rId3" cstate="print"/>
          <a:stretch>
            <a:fillRect/>
          </a:stretch>
        </p:blipFill>
        <p:spPr>
          <a:xfrm>
            <a:off x="7406682" y="5733256"/>
            <a:ext cx="1485798" cy="84393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60E63E2-0D9F-4D48-AEFD-DFBA60902A83}" type="datetime1">
              <a:rPr lang="de-DE" smtClean="0"/>
              <a:pPr/>
              <a:t>07.05.2014</a:t>
            </a:fld>
            <a:endParaRPr lang="de-DE"/>
          </a:p>
        </p:txBody>
      </p:sp>
      <p:sp>
        <p:nvSpPr>
          <p:cNvPr id="5" name="Fußzeilenplatzhalter 4"/>
          <p:cNvSpPr>
            <a:spLocks noGrp="1"/>
          </p:cNvSpPr>
          <p:nvPr>
            <p:ph type="ftr" sz="quarter" idx="11"/>
          </p:nvPr>
        </p:nvSpPr>
        <p:spPr/>
        <p:txBody>
          <a:bodyPr/>
          <a:lstStyle/>
          <a:p>
            <a:r>
              <a:rPr lang="de-DE" smtClean="0"/>
              <a:t>Prof.Dr. Bauer  "Multiprofessionelle Schule"</a:t>
            </a:r>
            <a:endParaRPr lang="de-DE"/>
          </a:p>
        </p:txBody>
      </p:sp>
      <p:sp>
        <p:nvSpPr>
          <p:cNvPr id="6" name="Foliennummernplatzhalter 5"/>
          <p:cNvSpPr>
            <a:spLocks noGrp="1"/>
          </p:cNvSpPr>
          <p:nvPr>
            <p:ph type="sldNum" sz="quarter" idx="12"/>
          </p:nvPr>
        </p:nvSpPr>
        <p:spPr/>
        <p:txBody>
          <a:bodyPr/>
          <a:lstStyle/>
          <a:p>
            <a:fld id="{5C466E85-E0BD-412A-B0BC-66BECF39CA09}" type="slidenum">
              <a:rPr lang="de-DE" smtClean="0"/>
              <a:pPr/>
              <a:t>9</a:t>
            </a:fld>
            <a:endParaRPr lang="de-DE"/>
          </a:p>
        </p:txBody>
      </p:sp>
      <p:graphicFrame>
        <p:nvGraphicFramePr>
          <p:cNvPr id="7" name="Inhaltsplatzhalter 6"/>
          <p:cNvGraphicFramePr>
            <a:graphicFrameLocks noGrp="1"/>
          </p:cNvGraphicFramePr>
          <p:nvPr>
            <p:ph idx="1"/>
            <p:extLst>
              <p:ext uri="{D42A27DB-BD31-4B8C-83A1-F6EECF244321}">
                <p14:modId xmlns:p14="http://schemas.microsoft.com/office/powerpoint/2010/main" xmlns="" val="1563607975"/>
              </p:ext>
            </p:extLst>
          </p:nvPr>
        </p:nvGraphicFramePr>
        <p:xfrm>
          <a:off x="467544" y="620688"/>
          <a:ext cx="8229600"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732748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hea">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881</Words>
  <Application>Microsoft Office PowerPoint</Application>
  <PresentationFormat>Bildschirmpräsentation (4:3)</PresentationFormat>
  <Paragraphs>219</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Rhea</vt:lpstr>
      <vt:lpstr>Modelprojekt „Multiprofessionelle Schule“</vt:lpstr>
      <vt:lpstr>Ablauf der heutigen Sitzung</vt:lpstr>
      <vt:lpstr>Gemeinde Ehningen</vt:lpstr>
      <vt:lpstr>Die Kommunale Kinder- &amp; Jugendarbeit </vt:lpstr>
      <vt:lpstr>Die Kommunale Kinder- &amp; Jugendarbeit</vt:lpstr>
      <vt:lpstr>1= Schule  2=Schulsozialarb.  3= GS Betreuung  4=Jugendkultur-     café 5= Mensa  6= Turnhalle/ Schwimmbad</vt:lpstr>
      <vt:lpstr>Zur Friedrich-Kammerer-Schule</vt:lpstr>
      <vt:lpstr>Zur Friedrich-Kammerer-Schule </vt:lpstr>
      <vt:lpstr>Folie 9</vt:lpstr>
      <vt:lpstr>Projektbeschreibung</vt:lpstr>
      <vt:lpstr>Gesamtziel des Projektes mpSch</vt:lpstr>
      <vt:lpstr>Gesamtziel des Projektes mpSch</vt:lpstr>
      <vt:lpstr>Folie 13</vt:lpstr>
      <vt:lpstr>Mögliche Bausteine für das Lehrforschungsprojekt </vt:lpstr>
      <vt:lpstr>Zeitlicher Ablauf Gesamtprojekt</vt:lpstr>
      <vt:lpstr>Kooperation Uni Tübingen – mpSch </vt:lpstr>
      <vt:lpstr>Ihre Ansprechpartner vor 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Modelprojekt „Multiprofessionelle Schule“</dc:title>
  <dc:creator>Franziska Locher</dc:creator>
  <cp:lastModifiedBy>Franziska Locher</cp:lastModifiedBy>
  <cp:revision>158</cp:revision>
  <dcterms:created xsi:type="dcterms:W3CDTF">2014-03-17T07:34:41Z</dcterms:created>
  <dcterms:modified xsi:type="dcterms:W3CDTF">2014-05-07T11:02:49Z</dcterms:modified>
</cp:coreProperties>
</file>